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4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B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F2DE63D5-997A-4646-A377-4702673A728D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just format 3 - Dekorfär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7292A2E-F333-43FB-9621-5CBBE7FDCDCB}" styleName="Ljust format 2 - Dekorfärg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84E427A-3D55-4303-BF80-6455036E1DE7}" styleName="Format med tema 1 - dekorfär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 autoAdjust="0"/>
    <p:restoredTop sz="94705" autoAdjust="0"/>
  </p:normalViewPr>
  <p:slideViewPr>
    <p:cSldViewPr>
      <p:cViewPr varScale="1">
        <p:scale>
          <a:sx n="103" d="100"/>
          <a:sy n="103" d="100"/>
        </p:scale>
        <p:origin x="-192" y="-102"/>
      </p:cViewPr>
      <p:guideLst>
        <p:guide orient="horz" pos="572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2A12C-3DEB-4AE2-9F13-CDD6E153E779}" type="datetimeFigureOut">
              <a:rPr lang="sv-SE" smtClean="0"/>
              <a:pPr/>
              <a:t>2011-12-19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A80F8-3894-4A68-A5B5-C594379430F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301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28596" y="2130425"/>
            <a:ext cx="8286808" cy="1470025"/>
          </a:xfrm>
        </p:spPr>
        <p:txBody>
          <a:bodyPr>
            <a:norm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platshåll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innehåll 6"/>
          <p:cNvSpPr>
            <a:spLocks noGrp="1"/>
          </p:cNvSpPr>
          <p:nvPr>
            <p:ph sz="quarter" idx="10"/>
          </p:nvPr>
        </p:nvSpPr>
        <p:spPr>
          <a:xfrm>
            <a:off x="785787" y="2357430"/>
            <a:ext cx="7572428" cy="3286148"/>
          </a:xfrm>
        </p:spPr>
        <p:txBody>
          <a:bodyPr>
            <a:normAutofit/>
          </a:bodyPr>
          <a:lstStyle>
            <a:lvl1pPr>
              <a:defRPr sz="2000">
                <a:latin typeface="+mj-lt"/>
                <a:cs typeface="Times New Roman" pitchFamily="18" charset="0"/>
              </a:defRPr>
            </a:lvl1pPr>
            <a:lvl2pPr>
              <a:defRPr sz="1800">
                <a:latin typeface="+mj-lt"/>
                <a:cs typeface="Times New Roman" pitchFamily="18" charset="0"/>
              </a:defRPr>
            </a:lvl2pPr>
            <a:lvl3pPr>
              <a:defRPr sz="1600">
                <a:latin typeface="Gill Sans MT" pitchFamily="34" charset="0"/>
                <a:cs typeface="Times New Roman" pitchFamily="18" charset="0"/>
              </a:defRPr>
            </a:lvl3pPr>
            <a:lvl4pPr>
              <a:buNone/>
              <a:defRPr sz="1400">
                <a:latin typeface="Gill Sans MT" pitchFamily="34" charset="0"/>
                <a:cs typeface="Times New Roman" pitchFamily="18" charset="0"/>
              </a:defRPr>
            </a:lvl4pPr>
            <a:lvl5pPr>
              <a:defRPr sz="1400">
                <a:latin typeface="Gill Sans MT" pitchFamily="34" charset="0"/>
                <a:cs typeface="Times New Roman" pitchFamily="18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86808" cy="1143000"/>
          </a:xfrm>
        </p:spPr>
        <p:txBody>
          <a:bodyPr>
            <a:normAutofit/>
          </a:bodyPr>
          <a:lstStyle>
            <a:lvl1pPr algn="l">
              <a:defRPr sz="4000" b="1">
                <a:latin typeface="+mj-lt"/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platshåll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innehåll 6"/>
          <p:cNvSpPr>
            <a:spLocks noGrp="1"/>
          </p:cNvSpPr>
          <p:nvPr>
            <p:ph sz="quarter" idx="10"/>
          </p:nvPr>
        </p:nvSpPr>
        <p:spPr>
          <a:xfrm>
            <a:off x="785787" y="2357430"/>
            <a:ext cx="3429024" cy="3286148"/>
          </a:xfrm>
        </p:spPr>
        <p:txBody>
          <a:bodyPr>
            <a:normAutofit/>
          </a:bodyPr>
          <a:lstStyle>
            <a:lvl1pPr>
              <a:defRPr sz="2000">
                <a:latin typeface="Gill Sans MT" pitchFamily="34" charset="0"/>
                <a:cs typeface="Times New Roman" pitchFamily="18" charset="0"/>
              </a:defRPr>
            </a:lvl1pPr>
            <a:lvl2pPr>
              <a:defRPr sz="1800">
                <a:latin typeface="Gill Sans MT" pitchFamily="34" charset="0"/>
                <a:cs typeface="Times New Roman" pitchFamily="18" charset="0"/>
              </a:defRPr>
            </a:lvl2pPr>
            <a:lvl3pPr>
              <a:defRPr sz="1800">
                <a:latin typeface="Times New Roman" pitchFamily="18" charset="0"/>
                <a:cs typeface="Times New Roman" pitchFamily="18" charset="0"/>
              </a:defRPr>
            </a:lvl3pPr>
            <a:lvl4pPr>
              <a:defRPr sz="1600">
                <a:latin typeface="Times New Roman" pitchFamily="18" charset="0"/>
                <a:cs typeface="Times New Roman" pitchFamily="18" charset="0"/>
              </a:defRPr>
            </a:lvl4pPr>
            <a:lvl5pPr>
              <a:defRPr sz="16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</p:txBody>
      </p:sp>
      <p:sp>
        <p:nvSpPr>
          <p:cNvPr id="12" name="Rubrik 7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86808" cy="1143000"/>
          </a:xfrm>
        </p:spPr>
        <p:txBody>
          <a:bodyPr>
            <a:normAutofit/>
          </a:bodyPr>
          <a:lstStyle>
            <a:lvl1pPr algn="l">
              <a:defRPr sz="4000" b="1">
                <a:latin typeface="+mj-lt"/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4" name="Platshållare för innehåll 6"/>
          <p:cNvSpPr>
            <a:spLocks noGrp="1"/>
          </p:cNvSpPr>
          <p:nvPr>
            <p:ph sz="quarter" idx="13"/>
          </p:nvPr>
        </p:nvSpPr>
        <p:spPr>
          <a:xfrm>
            <a:off x="5031408" y="2362528"/>
            <a:ext cx="3429024" cy="3286148"/>
          </a:xfrm>
        </p:spPr>
        <p:txBody>
          <a:bodyPr>
            <a:normAutofit/>
          </a:bodyPr>
          <a:lstStyle>
            <a:lvl1pPr>
              <a:defRPr sz="2000">
                <a:latin typeface="Gill Sans MT" pitchFamily="34" charset="0"/>
                <a:cs typeface="Times New Roman" pitchFamily="18" charset="0"/>
              </a:defRPr>
            </a:lvl1pPr>
            <a:lvl2pPr>
              <a:defRPr sz="1800">
                <a:latin typeface="Gill Sans MT" pitchFamily="34" charset="0"/>
                <a:cs typeface="Times New Roman" pitchFamily="18" charset="0"/>
              </a:defRPr>
            </a:lvl2pPr>
            <a:lvl3pPr>
              <a:defRPr sz="1800">
                <a:latin typeface="Times New Roman" pitchFamily="18" charset="0"/>
                <a:cs typeface="Times New Roman" pitchFamily="18" charset="0"/>
              </a:defRPr>
            </a:lvl3pPr>
            <a:lvl4pPr>
              <a:defRPr sz="1600">
                <a:latin typeface="Times New Roman" pitchFamily="18" charset="0"/>
                <a:cs typeface="Times New Roman" pitchFamily="18" charset="0"/>
              </a:defRPr>
            </a:lvl4pPr>
            <a:lvl5pPr>
              <a:defRPr sz="16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6759"/>
            <a:ext cx="9144000" cy="428625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BD319-C441-4740-BDB2-35E25C52CCE7}" type="datetimeFigureOut">
              <a:rPr lang="sv-SE" smtClean="0"/>
              <a:pPr/>
              <a:t>2011-12-19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21"/>
          <p:cNvSpPr txBox="1">
            <a:spLocks/>
          </p:cNvSpPr>
          <p:nvPr/>
        </p:nvSpPr>
        <p:spPr>
          <a:xfrm>
            <a:off x="6105277" y="6525344"/>
            <a:ext cx="2643187" cy="285750"/>
          </a:xfrm>
          <a:prstGeom prst="rect">
            <a:avLst/>
          </a:prstGeom>
        </p:spPr>
        <p:txBody>
          <a:bodyPr wrap="none">
            <a:no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bg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 smtClean="0"/>
              <a:t>Barn och Utbildning</a:t>
            </a:r>
            <a:endParaRPr lang="sv-SE" dirty="0"/>
          </a:p>
        </p:txBody>
      </p:sp>
      <p:pic>
        <p:nvPicPr>
          <p:cNvPr id="9" name="Bildobjekt 8" descr="PK+Barn och Utb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6420"/>
            <a:ext cx="1828800" cy="6223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/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Föräldraenkät 2011</a:t>
            </a:r>
            <a:endParaRPr lang="sv-SE" dirty="0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Totalt resultat förskola</a:t>
            </a:r>
          </a:p>
          <a:p>
            <a:r>
              <a:rPr lang="sv-SE" dirty="0" smtClean="0"/>
              <a:t>Svarsfrekvens hela enkäten (förskola och skola) 39 %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55032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14. Förskolan är bra på att ta vara på barnens kreativitet</a:t>
            </a:r>
          </a:p>
        </p:txBody>
      </p:sp>
      <p:pic>
        <p:nvPicPr>
          <p:cNvPr id="50181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45610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15. Förskolan följer upp barnens utveckling på ett bra sätt</a:t>
            </a:r>
          </a:p>
        </p:txBody>
      </p:sp>
      <p:pic>
        <p:nvPicPr>
          <p:cNvPr id="52229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758254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16. Förskolans personal är kompetent och kunnig</a:t>
            </a:r>
          </a:p>
        </p:txBody>
      </p:sp>
      <p:pic>
        <p:nvPicPr>
          <p:cNvPr id="54277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61759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17. Mitt barns tankar och idéer tas tillvara av personalen på förskolan</a:t>
            </a:r>
          </a:p>
        </p:txBody>
      </p:sp>
      <p:pic>
        <p:nvPicPr>
          <p:cNvPr id="56325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00881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18. Mitt barn lär sig fungera i grupp på förskolan</a:t>
            </a:r>
          </a:p>
        </p:txBody>
      </p:sp>
      <p:pic>
        <p:nvPicPr>
          <p:cNvPr id="58373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02781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19. Jag som förälder känner mig välkommen till mitt barns förskola</a:t>
            </a:r>
          </a:p>
        </p:txBody>
      </p:sp>
      <p:pic>
        <p:nvPicPr>
          <p:cNvPr id="60421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70575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20. Som förälder får jag fortlöpande information om vad som händer i förskolan</a:t>
            </a:r>
          </a:p>
        </p:txBody>
      </p:sp>
      <p:pic>
        <p:nvPicPr>
          <p:cNvPr id="62469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9185823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21. Som förälder får jag fortlöpande information om mitt barns utveckling</a:t>
            </a:r>
          </a:p>
        </p:txBody>
      </p:sp>
      <p:pic>
        <p:nvPicPr>
          <p:cNvPr id="64517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530942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22. Förskolan är bra på att ta var på samarbetet med föräldrarna</a:t>
            </a:r>
          </a:p>
        </p:txBody>
      </p:sp>
      <p:pic>
        <p:nvPicPr>
          <p:cNvPr id="66565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818352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23. Jag är nöjd med hur jag som förälder bemöts när jag är i kontakt med förskolan</a:t>
            </a:r>
          </a:p>
        </p:txBody>
      </p:sp>
      <p:pic>
        <p:nvPicPr>
          <p:cNvPr id="68613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36801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2. Förskola/Avdelning</a:t>
            </a:r>
          </a:p>
        </p:txBody>
      </p:sp>
      <p:pic>
        <p:nvPicPr>
          <p:cNvPr id="25605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358011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24. Som förälder är jag nöjd med utvecklingssamtalen</a:t>
            </a:r>
          </a:p>
        </p:txBody>
      </p:sp>
      <p:pic>
        <p:nvPicPr>
          <p:cNvPr id="70661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5621840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25. Som förälder är jag nöjd med verksamheten i mitt barns förskola som helhet</a:t>
            </a:r>
          </a:p>
        </p:txBody>
      </p:sp>
      <p:pic>
        <p:nvPicPr>
          <p:cNvPr id="72709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96408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4. Jag får information om vad som händer i förskolan via (du kan välja flera alternativ)</a:t>
            </a:r>
          </a:p>
        </p:txBody>
      </p:sp>
      <p:pic>
        <p:nvPicPr>
          <p:cNvPr id="29701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06727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7. Jag upplever att mitt barn trivs i förskolan</a:t>
            </a:r>
          </a:p>
        </p:txBody>
      </p:sp>
      <p:pic>
        <p:nvPicPr>
          <p:cNvPr id="35845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81893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8. Jag upplever att mitt barn känner sig tryggt i förskolan</a:t>
            </a:r>
          </a:p>
        </p:txBody>
      </p:sp>
      <p:pic>
        <p:nvPicPr>
          <p:cNvPr id="37893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39065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9. Samspelet mellan barn och vuxna kännetecknas av respekt och förtroende</a:t>
            </a:r>
          </a:p>
        </p:txBody>
      </p:sp>
      <p:pic>
        <p:nvPicPr>
          <p:cNvPr id="39941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59471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11. Jag vet hur förskolan hanterar mobbning om det skulle förekomma</a:t>
            </a:r>
          </a:p>
        </p:txBody>
      </p:sp>
      <p:pic>
        <p:nvPicPr>
          <p:cNvPr id="44037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98488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12. Förskolan ger goda förutsättningar för lärande och utveckling</a:t>
            </a:r>
          </a:p>
        </p:txBody>
      </p:sp>
      <p:pic>
        <p:nvPicPr>
          <p:cNvPr id="46085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487285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13. Mitt barn får det stöd och den hjälp som hon/han behöver</a:t>
            </a:r>
          </a:p>
        </p:txBody>
      </p:sp>
      <p:pic>
        <p:nvPicPr>
          <p:cNvPr id="48133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48279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U.Presentation.Blue">
  <a:themeElements>
    <a:clrScheme name="Piteå_Kommun">
      <a:dk1>
        <a:sysClr val="windowText" lastClr="000000"/>
      </a:dk1>
      <a:lt1>
        <a:sysClr val="window" lastClr="FFFFFF"/>
      </a:lt1>
      <a:dk2>
        <a:srgbClr val="00558F"/>
      </a:dk2>
      <a:lt2>
        <a:srgbClr val="EEECE1"/>
      </a:lt2>
      <a:accent1>
        <a:srgbClr val="00558F"/>
      </a:accent1>
      <a:accent2>
        <a:srgbClr val="851D1C"/>
      </a:accent2>
      <a:accent3>
        <a:srgbClr val="A6AB5C"/>
      </a:accent3>
      <a:accent4>
        <a:srgbClr val="6A3280"/>
      </a:accent4>
      <a:accent5>
        <a:srgbClr val="3BA3A8"/>
      </a:accent5>
      <a:accent6>
        <a:srgbClr val="F7C621"/>
      </a:accent6>
      <a:hlink>
        <a:srgbClr val="00558F"/>
      </a:hlink>
      <a:folHlink>
        <a:srgbClr val="6A3280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tns:customPropertyEditors xmlns:tns="http://schemas.microsoft.com/office/2006/customDocumentInformationPanel">
  <tns:showOnOpen>false</tns:showOnOpen>
  <tns:defaultPropertyEditorNamespace>Standardegenskaper.</tns:defaultPropertyEditorNamespace>
</tns:customPropertyEditors>
</file>

<file path=customXml/itemProps1.xml><?xml version="1.0" encoding="utf-8"?>
<ds:datastoreItem xmlns:ds="http://schemas.openxmlformats.org/officeDocument/2006/customXml" ds:itemID="{16702CFA-8F8A-4A30-ABED-81A183D02E01}">
  <ds:schemaRefs>
    <ds:schemaRef ds:uri="http://schemas.microsoft.com/office/2006/customDocumentInformationPan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BU.Presentation.Blue</Template>
  <TotalTime>0</TotalTime>
  <Words>254</Words>
  <Application>Microsoft Office PowerPoint</Application>
  <PresentationFormat>Bildspel på skärmen (4:3)</PresentationFormat>
  <Paragraphs>23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21</vt:i4>
      </vt:variant>
    </vt:vector>
  </HeadingPairs>
  <TitlesOfParts>
    <vt:vector size="22" baseType="lpstr">
      <vt:lpstr>BU.Presentation.Blue</vt:lpstr>
      <vt:lpstr>Föräldraenkät 2011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Piteå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Föräldraenkät 2011</dc:title>
  <dc:creator>Anette Christoffersson</dc:creator>
  <cp:keywords>Presentationer; Barn och utbildning</cp:keywords>
  <cp:lastModifiedBy>Anette Christoffersson</cp:lastModifiedBy>
  <cp:revision>1</cp:revision>
  <dcterms:created xsi:type="dcterms:W3CDTF">2011-12-19T19:05:01Z</dcterms:created>
  <dcterms:modified xsi:type="dcterms:W3CDTF">2011-12-19T19:05:55Z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vdelning">
    <vt:lpwstr>Barn och utbildning</vt:lpwstr>
  </property>
</Properties>
</file>