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39"/>
  </p:notesMasterIdLst>
  <p:sldIdLst>
    <p:sldId id="256" r:id="rId5"/>
    <p:sldId id="270" r:id="rId6"/>
    <p:sldId id="288" r:id="rId7"/>
    <p:sldId id="289" r:id="rId8"/>
    <p:sldId id="291" r:id="rId9"/>
    <p:sldId id="302" r:id="rId10"/>
    <p:sldId id="299" r:id="rId11"/>
    <p:sldId id="269" r:id="rId12"/>
    <p:sldId id="304" r:id="rId13"/>
    <p:sldId id="303" r:id="rId14"/>
    <p:sldId id="308" r:id="rId15"/>
    <p:sldId id="305" r:id="rId16"/>
    <p:sldId id="306" r:id="rId17"/>
    <p:sldId id="296" r:id="rId18"/>
    <p:sldId id="307" r:id="rId19"/>
    <p:sldId id="309" r:id="rId20"/>
    <p:sldId id="298" r:id="rId21"/>
    <p:sldId id="318" r:id="rId22"/>
    <p:sldId id="293" r:id="rId23"/>
    <p:sldId id="314" r:id="rId24"/>
    <p:sldId id="271" r:id="rId25"/>
    <p:sldId id="272" r:id="rId26"/>
    <p:sldId id="284" r:id="rId27"/>
    <p:sldId id="315" r:id="rId28"/>
    <p:sldId id="316" r:id="rId29"/>
    <p:sldId id="317" r:id="rId30"/>
    <p:sldId id="310" r:id="rId31"/>
    <p:sldId id="311" r:id="rId32"/>
    <p:sldId id="312" r:id="rId33"/>
    <p:sldId id="313" r:id="rId34"/>
    <p:sldId id="258" r:id="rId35"/>
    <p:sldId id="259" r:id="rId36"/>
    <p:sldId id="300" r:id="rId37"/>
    <p:sldId id="286" r:id="rId38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triz Lindgren" initials="BL" lastIdx="1" clrIdx="0">
    <p:extLst>
      <p:ext uri="{19B8F6BF-5375-455C-9EA6-DF929625EA0E}">
        <p15:presenceInfo xmlns:p15="http://schemas.microsoft.com/office/powerpoint/2012/main" userId="S::Beatriz.Lindgren@pitea.se::6a99d269-0fb3-4675-b3a4-2309f808bdb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4643B-613C-4AFA-AAC2-AF1C6BBC1C8F}" v="5085" dt="2026-09-03T15:14:17.4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68" autoAdjust="0"/>
  </p:normalViewPr>
  <p:slideViewPr>
    <p:cSldViewPr snapToGrid="0">
      <p:cViewPr varScale="1">
        <p:scale>
          <a:sx n="57" d="100"/>
          <a:sy n="57" d="100"/>
        </p:scale>
        <p:origin x="436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Öberg" userId="22bf8dfd-f9f4-4cb1-862d-b4cafbce1d15" providerId="ADAL" clId="{190393C6-C9C9-48F5-A242-4E7AA46EB19D}"/>
    <pc:docChg chg="undo custSel addSld delSld modSld sldOrd modNotesMaster">
      <pc:chgData name="Karin Öberg" userId="22bf8dfd-f9f4-4cb1-862d-b4cafbce1d15" providerId="ADAL" clId="{190393C6-C9C9-48F5-A242-4E7AA46EB19D}" dt="2026-09-03T15:15:46.769" v="7019" actId="20577"/>
      <pc:docMkLst>
        <pc:docMk/>
      </pc:docMkLst>
      <pc:sldChg chg="modSp mod">
        <pc:chgData name="Karin Öberg" userId="22bf8dfd-f9f4-4cb1-862d-b4cafbce1d15" providerId="ADAL" clId="{190393C6-C9C9-48F5-A242-4E7AA46EB19D}" dt="2026-09-03T15:15:46.769" v="7019" actId="20577"/>
        <pc:sldMkLst>
          <pc:docMk/>
          <pc:sldMk cId="1627790410" sldId="256"/>
        </pc:sldMkLst>
        <pc:spChg chg="mod">
          <ac:chgData name="Karin Öberg" userId="22bf8dfd-f9f4-4cb1-862d-b4cafbce1d15" providerId="ADAL" clId="{190393C6-C9C9-48F5-A242-4E7AA46EB19D}" dt="2026-09-03T15:15:46.769" v="7019" actId="20577"/>
          <ac:spMkLst>
            <pc:docMk/>
            <pc:sldMk cId="1627790410" sldId="256"/>
            <ac:spMk id="3" creationId="{5980C5A6-8C74-4C06-BAF5-C8123B05FE34}"/>
          </ac:spMkLst>
        </pc:spChg>
      </pc:sldChg>
      <pc:sldChg chg="add">
        <pc:chgData name="Karin Öberg" userId="22bf8dfd-f9f4-4cb1-862d-b4cafbce1d15" providerId="ADAL" clId="{190393C6-C9C9-48F5-A242-4E7AA46EB19D}" dt="2026-08-21T15:25:13.343" v="2206"/>
        <pc:sldMkLst>
          <pc:docMk/>
          <pc:sldMk cId="3346782054" sldId="258"/>
        </pc:sldMkLst>
      </pc:sldChg>
      <pc:sldChg chg="add">
        <pc:chgData name="Karin Öberg" userId="22bf8dfd-f9f4-4cb1-862d-b4cafbce1d15" providerId="ADAL" clId="{190393C6-C9C9-48F5-A242-4E7AA46EB19D}" dt="2026-08-21T15:25:13.343" v="2206"/>
        <pc:sldMkLst>
          <pc:docMk/>
          <pc:sldMk cId="3945924565" sldId="259"/>
        </pc:sldMkLst>
      </pc:sldChg>
      <pc:sldChg chg="ord">
        <pc:chgData name="Karin Öberg" userId="22bf8dfd-f9f4-4cb1-862d-b4cafbce1d15" providerId="ADAL" clId="{190393C6-C9C9-48F5-A242-4E7AA46EB19D}" dt="2026-08-27T12:03:13.787" v="5022"/>
        <pc:sldMkLst>
          <pc:docMk/>
          <pc:sldMk cId="2119869042" sldId="269"/>
        </pc:sldMkLst>
      </pc:sldChg>
      <pc:sldChg chg="modSp mod ord modAnim">
        <pc:chgData name="Karin Öberg" userId="22bf8dfd-f9f4-4cb1-862d-b4cafbce1d15" providerId="ADAL" clId="{190393C6-C9C9-48F5-A242-4E7AA46EB19D}" dt="2026-08-24T12:39:20.162" v="2475" actId="20577"/>
        <pc:sldMkLst>
          <pc:docMk/>
          <pc:sldMk cId="380580456" sldId="270"/>
        </pc:sldMkLst>
        <pc:spChg chg="mod">
          <ac:chgData name="Karin Öberg" userId="22bf8dfd-f9f4-4cb1-862d-b4cafbce1d15" providerId="ADAL" clId="{190393C6-C9C9-48F5-A242-4E7AA46EB19D}" dt="2026-08-24T12:39:20.162" v="2475" actId="20577"/>
          <ac:spMkLst>
            <pc:docMk/>
            <pc:sldMk cId="380580456" sldId="270"/>
            <ac:spMk id="2" creationId="{1F9C5AFB-1D86-47CA-845F-E4F5DAE9CF71}"/>
          </ac:spMkLst>
        </pc:spChg>
        <pc:spChg chg="mod">
          <ac:chgData name="Karin Öberg" userId="22bf8dfd-f9f4-4cb1-862d-b4cafbce1d15" providerId="ADAL" clId="{190393C6-C9C9-48F5-A242-4E7AA46EB19D}" dt="2026-08-21T15:26:08.421" v="2326" actId="20577"/>
          <ac:spMkLst>
            <pc:docMk/>
            <pc:sldMk cId="380580456" sldId="270"/>
            <ac:spMk id="4" creationId="{BAC6F69C-00CA-C161-B851-4A7FC54272EB}"/>
          </ac:spMkLst>
        </pc:spChg>
      </pc:sldChg>
      <pc:sldChg chg="addSp delSp modSp add mod addAnim delAnim modAnim">
        <pc:chgData name="Karin Öberg" userId="22bf8dfd-f9f4-4cb1-862d-b4cafbce1d15" providerId="ADAL" clId="{190393C6-C9C9-48F5-A242-4E7AA46EB19D}" dt="2026-09-03T15:13:30.196" v="6832"/>
        <pc:sldMkLst>
          <pc:docMk/>
          <pc:sldMk cId="297783782" sldId="271"/>
        </pc:sldMkLst>
        <pc:spChg chg="mod">
          <ac:chgData name="Karin Öberg" userId="22bf8dfd-f9f4-4cb1-862d-b4cafbce1d15" providerId="ADAL" clId="{190393C6-C9C9-48F5-A242-4E7AA46EB19D}" dt="2026-09-03T08:04:20.290" v="6273" actId="20577"/>
          <ac:spMkLst>
            <pc:docMk/>
            <pc:sldMk cId="297783782" sldId="271"/>
            <ac:spMk id="2" creationId="{B6992180-422F-7F91-939D-8F490E4EFF9E}"/>
          </ac:spMkLst>
        </pc:spChg>
        <pc:spChg chg="add del mod">
          <ac:chgData name="Karin Öberg" userId="22bf8dfd-f9f4-4cb1-862d-b4cafbce1d15" providerId="ADAL" clId="{190393C6-C9C9-48F5-A242-4E7AA46EB19D}" dt="2026-09-03T08:06:08.649" v="6627" actId="20577"/>
          <ac:spMkLst>
            <pc:docMk/>
            <pc:sldMk cId="297783782" sldId="271"/>
            <ac:spMk id="3" creationId="{06029FA7-78C3-1BFA-D835-E14CAD8A5297}"/>
          </ac:spMkLst>
        </pc:spChg>
        <pc:spChg chg="mod">
          <ac:chgData name="Karin Öberg" userId="22bf8dfd-f9f4-4cb1-862d-b4cafbce1d15" providerId="ADAL" clId="{190393C6-C9C9-48F5-A242-4E7AA46EB19D}" dt="2026-09-03T06:05:46.166" v="6110" actId="207"/>
          <ac:spMkLst>
            <pc:docMk/>
            <pc:sldMk cId="297783782" sldId="271"/>
            <ac:spMk id="4" creationId="{0463CEAF-74D9-55FE-8F34-38F3E0C89382}"/>
          </ac:spMkLst>
        </pc:spChg>
        <pc:spChg chg="add del mod">
          <ac:chgData name="Karin Öberg" userId="22bf8dfd-f9f4-4cb1-862d-b4cafbce1d15" providerId="ADAL" clId="{190393C6-C9C9-48F5-A242-4E7AA46EB19D}" dt="2026-09-03T06:05:49.425" v="6113"/>
          <ac:spMkLst>
            <pc:docMk/>
            <pc:sldMk cId="297783782" sldId="271"/>
            <ac:spMk id="6" creationId="{5992842A-9ACB-97B2-A55F-A0C032DB0E83}"/>
          </ac:spMkLst>
        </pc:spChg>
        <pc:picChg chg="del mod">
          <ac:chgData name="Karin Öberg" userId="22bf8dfd-f9f4-4cb1-862d-b4cafbce1d15" providerId="ADAL" clId="{190393C6-C9C9-48F5-A242-4E7AA46EB19D}" dt="2026-09-03T08:15:21.538" v="6726" actId="478"/>
          <ac:picMkLst>
            <pc:docMk/>
            <pc:sldMk cId="297783782" sldId="271"/>
            <ac:picMk id="5" creationId="{3A4EC1E2-AD31-05E4-338B-F74B8EE29F44}"/>
          </ac:picMkLst>
        </pc:picChg>
        <pc:picChg chg="add del mod ord">
          <ac:chgData name="Karin Öberg" userId="22bf8dfd-f9f4-4cb1-862d-b4cafbce1d15" providerId="ADAL" clId="{190393C6-C9C9-48F5-A242-4E7AA46EB19D}" dt="2026-09-03T08:03:29.069" v="6237" actId="22"/>
          <ac:picMkLst>
            <pc:docMk/>
            <pc:sldMk cId="297783782" sldId="271"/>
            <ac:picMk id="8" creationId="{C612E939-D891-9D82-ED31-6DFE7B231C4B}"/>
          </ac:picMkLst>
        </pc:picChg>
        <pc:picChg chg="add mod">
          <ac:chgData name="Karin Öberg" userId="22bf8dfd-f9f4-4cb1-862d-b4cafbce1d15" providerId="ADAL" clId="{190393C6-C9C9-48F5-A242-4E7AA46EB19D}" dt="2026-09-03T08:14:47.246" v="6711" actId="1076"/>
          <ac:picMkLst>
            <pc:docMk/>
            <pc:sldMk cId="297783782" sldId="271"/>
            <ac:picMk id="10" creationId="{33429A89-45A9-F790-0120-C043844D3EC8}"/>
          </ac:picMkLst>
        </pc:picChg>
        <pc:picChg chg="add del mod modCrop">
          <ac:chgData name="Karin Öberg" userId="22bf8dfd-f9f4-4cb1-862d-b4cafbce1d15" providerId="ADAL" clId="{190393C6-C9C9-48F5-A242-4E7AA46EB19D}" dt="2026-09-03T08:09:22.628" v="6632" actId="21"/>
          <ac:picMkLst>
            <pc:docMk/>
            <pc:sldMk cId="297783782" sldId="271"/>
            <ac:picMk id="11" creationId="{7E15C0DE-4095-4D39-B15B-07033E5DCA3E}"/>
          </ac:picMkLst>
        </pc:picChg>
        <pc:picChg chg="add mod modCrop">
          <ac:chgData name="Karin Öberg" userId="22bf8dfd-f9f4-4cb1-862d-b4cafbce1d15" providerId="ADAL" clId="{190393C6-C9C9-48F5-A242-4E7AA46EB19D}" dt="2026-09-03T08:13:50.579" v="6709" actId="1076"/>
          <ac:picMkLst>
            <pc:docMk/>
            <pc:sldMk cId="297783782" sldId="271"/>
            <ac:picMk id="13" creationId="{1668A88A-D6EA-DDFD-BD79-D7BD6B52A555}"/>
          </ac:picMkLst>
        </pc:picChg>
        <pc:picChg chg="add mod modCrop">
          <ac:chgData name="Karin Öberg" userId="22bf8dfd-f9f4-4cb1-862d-b4cafbce1d15" providerId="ADAL" clId="{190393C6-C9C9-48F5-A242-4E7AA46EB19D}" dt="2026-09-03T08:11:33.797" v="6690" actId="1076"/>
          <ac:picMkLst>
            <pc:docMk/>
            <pc:sldMk cId="297783782" sldId="271"/>
            <ac:picMk id="15" creationId="{F96A166A-24D3-DF06-EAC0-EBAD1FF14829}"/>
          </ac:picMkLst>
        </pc:picChg>
        <pc:picChg chg="add del mod">
          <ac:chgData name="Karin Öberg" userId="22bf8dfd-f9f4-4cb1-862d-b4cafbce1d15" providerId="ADAL" clId="{190393C6-C9C9-48F5-A242-4E7AA46EB19D}" dt="2026-09-03T15:13:15.099" v="6824" actId="478"/>
          <ac:picMkLst>
            <pc:docMk/>
            <pc:sldMk cId="297783782" sldId="271"/>
            <ac:picMk id="17" creationId="{68F1D0EE-6FCB-350E-D56A-F931FC99B564}"/>
          </ac:picMkLst>
        </pc:picChg>
        <pc:picChg chg="add mod">
          <ac:chgData name="Karin Öberg" userId="22bf8dfd-f9f4-4cb1-862d-b4cafbce1d15" providerId="ADAL" clId="{190393C6-C9C9-48F5-A242-4E7AA46EB19D}" dt="2026-09-03T08:14:51.255" v="6719" actId="1035"/>
          <ac:picMkLst>
            <pc:docMk/>
            <pc:sldMk cId="297783782" sldId="271"/>
            <ac:picMk id="19" creationId="{AF06D445-B502-E869-2A1D-620201F3436C}"/>
          </ac:picMkLst>
        </pc:picChg>
        <pc:picChg chg="add mod">
          <ac:chgData name="Karin Öberg" userId="22bf8dfd-f9f4-4cb1-862d-b4cafbce1d15" providerId="ADAL" clId="{190393C6-C9C9-48F5-A242-4E7AA46EB19D}" dt="2026-09-03T15:13:21.738" v="6828" actId="1076"/>
          <ac:picMkLst>
            <pc:docMk/>
            <pc:sldMk cId="297783782" sldId="271"/>
            <ac:picMk id="20" creationId="{6C449E39-ADA5-A47B-F5CA-3B1BAE3F47F4}"/>
          </ac:picMkLst>
        </pc:picChg>
      </pc:sldChg>
      <pc:sldChg chg="addSp delSp modSp add mod ord modAnim modNotesTx">
        <pc:chgData name="Karin Öberg" userId="22bf8dfd-f9f4-4cb1-862d-b4cafbce1d15" providerId="ADAL" clId="{190393C6-C9C9-48F5-A242-4E7AA46EB19D}" dt="2026-09-03T08:21:06.259" v="6739"/>
        <pc:sldMkLst>
          <pc:docMk/>
          <pc:sldMk cId="1318673189" sldId="272"/>
        </pc:sldMkLst>
        <pc:spChg chg="mod">
          <ac:chgData name="Karin Öberg" userId="22bf8dfd-f9f4-4cb1-862d-b4cafbce1d15" providerId="ADAL" clId="{190393C6-C9C9-48F5-A242-4E7AA46EB19D}" dt="2026-09-03T08:09:53.348" v="6665" actId="20577"/>
          <ac:spMkLst>
            <pc:docMk/>
            <pc:sldMk cId="1318673189" sldId="272"/>
            <ac:spMk id="2" creationId="{948539CB-62FC-C932-3093-C9440357861C}"/>
          </ac:spMkLst>
        </pc:spChg>
        <pc:spChg chg="mod">
          <ac:chgData name="Karin Öberg" userId="22bf8dfd-f9f4-4cb1-862d-b4cafbce1d15" providerId="ADAL" clId="{190393C6-C9C9-48F5-A242-4E7AA46EB19D}" dt="2026-09-03T08:05:13.265" v="6415"/>
          <ac:spMkLst>
            <pc:docMk/>
            <pc:sldMk cId="1318673189" sldId="272"/>
            <ac:spMk id="3" creationId="{A1C6CD9F-1B64-AC08-7BDF-1322CAD651F0}"/>
          </ac:spMkLst>
        </pc:spChg>
        <pc:spChg chg="mod">
          <ac:chgData name="Karin Öberg" userId="22bf8dfd-f9f4-4cb1-862d-b4cafbce1d15" providerId="ADAL" clId="{190393C6-C9C9-48F5-A242-4E7AA46EB19D}" dt="2026-09-03T06:05:18" v="6106" actId="207"/>
          <ac:spMkLst>
            <pc:docMk/>
            <pc:sldMk cId="1318673189" sldId="272"/>
            <ac:spMk id="4" creationId="{E97BC8CA-F4FB-ACDA-67BB-D5ABFB1F0BB3}"/>
          </ac:spMkLst>
        </pc:spChg>
        <pc:picChg chg="del mod">
          <ac:chgData name="Karin Öberg" userId="22bf8dfd-f9f4-4cb1-862d-b4cafbce1d15" providerId="ADAL" clId="{190393C6-C9C9-48F5-A242-4E7AA46EB19D}" dt="2026-09-03T08:15:23.820" v="6727" actId="478"/>
          <ac:picMkLst>
            <pc:docMk/>
            <pc:sldMk cId="1318673189" sldId="272"/>
            <ac:picMk id="5" creationId="{4609C19D-63B6-748E-2E6F-C7B07C21880B}"/>
          </ac:picMkLst>
        </pc:picChg>
        <pc:picChg chg="add mod">
          <ac:chgData name="Karin Öberg" userId="22bf8dfd-f9f4-4cb1-862d-b4cafbce1d15" providerId="ADAL" clId="{190393C6-C9C9-48F5-A242-4E7AA46EB19D}" dt="2026-09-03T08:04:08.997" v="6251" actId="1035"/>
          <ac:picMkLst>
            <pc:docMk/>
            <pc:sldMk cId="1318673189" sldId="272"/>
            <ac:picMk id="7" creationId="{AD3DD12C-DA79-9865-7873-A4DBBEDB3E41}"/>
          </ac:picMkLst>
        </pc:picChg>
        <pc:picChg chg="add mod">
          <ac:chgData name="Karin Öberg" userId="22bf8dfd-f9f4-4cb1-862d-b4cafbce1d15" providerId="ADAL" clId="{190393C6-C9C9-48F5-A242-4E7AA46EB19D}" dt="2026-09-03T08:09:58.289" v="6666" actId="14100"/>
          <ac:picMkLst>
            <pc:docMk/>
            <pc:sldMk cId="1318673189" sldId="272"/>
            <ac:picMk id="9" creationId="{F83E45E1-456F-C24E-ADA1-EA49D2A6FDD1}"/>
          </ac:picMkLst>
        </pc:picChg>
        <pc:picChg chg="add mod modCrop">
          <ac:chgData name="Karin Öberg" userId="22bf8dfd-f9f4-4cb1-862d-b4cafbce1d15" providerId="ADAL" clId="{190393C6-C9C9-48F5-A242-4E7AA46EB19D}" dt="2026-09-03T08:10:24.165" v="6673" actId="1076"/>
          <ac:picMkLst>
            <pc:docMk/>
            <pc:sldMk cId="1318673189" sldId="272"/>
            <ac:picMk id="11" creationId="{ADEE9C32-44BB-C7AE-C7B3-6FA9B2C87B2C}"/>
          </ac:picMkLst>
        </pc:picChg>
        <pc:picChg chg="add mod modCrop">
          <ac:chgData name="Karin Öberg" userId="22bf8dfd-f9f4-4cb1-862d-b4cafbce1d15" providerId="ADAL" clId="{190393C6-C9C9-48F5-A242-4E7AA46EB19D}" dt="2026-09-03T08:14:31.109" v="6710"/>
          <ac:picMkLst>
            <pc:docMk/>
            <pc:sldMk cId="1318673189" sldId="272"/>
            <ac:picMk id="13" creationId="{B82AD866-B230-F1B1-F4E0-427828C5A6B9}"/>
          </ac:picMkLst>
        </pc:picChg>
      </pc:sldChg>
      <pc:sldChg chg="addSp modSp mod ord">
        <pc:chgData name="Karin Öberg" userId="22bf8dfd-f9f4-4cb1-862d-b4cafbce1d15" providerId="ADAL" clId="{190393C6-C9C9-48F5-A242-4E7AA46EB19D}" dt="2026-09-03T08:15:01.044" v="6724"/>
        <pc:sldMkLst>
          <pc:docMk/>
          <pc:sldMk cId="2194652142" sldId="284"/>
        </pc:sldMkLst>
        <pc:picChg chg="mod">
          <ac:chgData name="Karin Öberg" userId="22bf8dfd-f9f4-4cb1-862d-b4cafbce1d15" providerId="ADAL" clId="{190393C6-C9C9-48F5-A242-4E7AA46EB19D}" dt="2026-09-03T06:03:50.951" v="6102" actId="1076"/>
          <ac:picMkLst>
            <pc:docMk/>
            <pc:sldMk cId="2194652142" sldId="284"/>
            <ac:picMk id="2" creationId="{87D2D3CD-B9E7-45A6-B13A-58C6236D00D3}"/>
          </ac:picMkLst>
        </pc:picChg>
        <pc:picChg chg="add mod">
          <ac:chgData name="Karin Öberg" userId="22bf8dfd-f9f4-4cb1-862d-b4cafbce1d15" providerId="ADAL" clId="{190393C6-C9C9-48F5-A242-4E7AA46EB19D}" dt="2026-09-03T06:03:32.260" v="6100" actId="208"/>
          <ac:picMkLst>
            <pc:docMk/>
            <pc:sldMk cId="2194652142" sldId="284"/>
            <ac:picMk id="4" creationId="{9E570582-0424-10B0-81B6-36CEA43FBA5B}"/>
          </ac:picMkLst>
        </pc:picChg>
      </pc:sldChg>
      <pc:sldChg chg="add">
        <pc:chgData name="Karin Öberg" userId="22bf8dfd-f9f4-4cb1-862d-b4cafbce1d15" providerId="ADAL" clId="{190393C6-C9C9-48F5-A242-4E7AA46EB19D}" dt="2026-08-21T15:25:13.343" v="2206"/>
        <pc:sldMkLst>
          <pc:docMk/>
          <pc:sldMk cId="2960034120" sldId="286"/>
        </pc:sldMkLst>
      </pc:sldChg>
      <pc:sldChg chg="modSp mod modAnim">
        <pc:chgData name="Karin Öberg" userId="22bf8dfd-f9f4-4cb1-862d-b4cafbce1d15" providerId="ADAL" clId="{190393C6-C9C9-48F5-A242-4E7AA46EB19D}" dt="2026-09-03T12:28:31.714" v="6808" actId="403"/>
        <pc:sldMkLst>
          <pc:docMk/>
          <pc:sldMk cId="3785768664" sldId="288"/>
        </pc:sldMkLst>
        <pc:spChg chg="mod">
          <ac:chgData name="Karin Öberg" userId="22bf8dfd-f9f4-4cb1-862d-b4cafbce1d15" providerId="ADAL" clId="{190393C6-C9C9-48F5-A242-4E7AA46EB19D}" dt="2026-09-03T12:28:31.714" v="6808" actId="403"/>
          <ac:spMkLst>
            <pc:docMk/>
            <pc:sldMk cId="3785768664" sldId="288"/>
            <ac:spMk id="2" creationId="{1F9C5AFB-1D86-47CA-845F-E4F5DAE9CF71}"/>
          </ac:spMkLst>
        </pc:spChg>
        <pc:spChg chg="mod">
          <ac:chgData name="Karin Öberg" userId="22bf8dfd-f9f4-4cb1-862d-b4cafbce1d15" providerId="ADAL" clId="{190393C6-C9C9-48F5-A242-4E7AA46EB19D}" dt="2026-09-03T12:27:08.318" v="6802" actId="14100"/>
          <ac:spMkLst>
            <pc:docMk/>
            <pc:sldMk cId="3785768664" sldId="288"/>
            <ac:spMk id="9" creationId="{A1F2C255-C7FA-D9D4-3543-C1ADA7908946}"/>
          </ac:spMkLst>
        </pc:spChg>
      </pc:sldChg>
      <pc:sldChg chg="modSp mod modAnim">
        <pc:chgData name="Karin Öberg" userId="22bf8dfd-f9f4-4cb1-862d-b4cafbce1d15" providerId="ADAL" clId="{190393C6-C9C9-48F5-A242-4E7AA46EB19D}" dt="2026-09-03T12:28:36.098" v="6812" actId="403"/>
        <pc:sldMkLst>
          <pc:docMk/>
          <pc:sldMk cId="1011075374" sldId="289"/>
        </pc:sldMkLst>
        <pc:spChg chg="mod">
          <ac:chgData name="Karin Öberg" userId="22bf8dfd-f9f4-4cb1-862d-b4cafbce1d15" providerId="ADAL" clId="{190393C6-C9C9-48F5-A242-4E7AA46EB19D}" dt="2026-09-03T12:28:36.098" v="6812" actId="403"/>
          <ac:spMkLst>
            <pc:docMk/>
            <pc:sldMk cId="1011075374" sldId="289"/>
            <ac:spMk id="2" creationId="{1F9C5AFB-1D86-47CA-845F-E4F5DAE9CF71}"/>
          </ac:spMkLst>
        </pc:spChg>
        <pc:spChg chg="mod">
          <ac:chgData name="Karin Öberg" userId="22bf8dfd-f9f4-4cb1-862d-b4cafbce1d15" providerId="ADAL" clId="{190393C6-C9C9-48F5-A242-4E7AA46EB19D}" dt="2026-09-03T12:28:20.952" v="6805" actId="403"/>
          <ac:spMkLst>
            <pc:docMk/>
            <pc:sldMk cId="1011075374" sldId="289"/>
            <ac:spMk id="9" creationId="{A1F2C255-C7FA-D9D4-3543-C1ADA7908946}"/>
          </ac:spMkLst>
        </pc:spChg>
      </pc:sldChg>
      <pc:sldChg chg="addSp delSp modSp mod modNotesTx">
        <pc:chgData name="Karin Öberg" userId="22bf8dfd-f9f4-4cb1-862d-b4cafbce1d15" providerId="ADAL" clId="{190393C6-C9C9-48F5-A242-4E7AA46EB19D}" dt="2026-08-31T10:03:36.732" v="5075" actId="21"/>
        <pc:sldMkLst>
          <pc:docMk/>
          <pc:sldMk cId="671108604" sldId="291"/>
        </pc:sldMkLst>
        <pc:spChg chg="mod">
          <ac:chgData name="Karin Öberg" userId="22bf8dfd-f9f4-4cb1-862d-b4cafbce1d15" providerId="ADAL" clId="{190393C6-C9C9-48F5-A242-4E7AA46EB19D}" dt="2026-08-25T05:50:25.341" v="2914" actId="1076"/>
          <ac:spMkLst>
            <pc:docMk/>
            <pc:sldMk cId="671108604" sldId="291"/>
            <ac:spMk id="2" creationId="{1F9C5AFB-1D86-47CA-845F-E4F5DAE9CF71}"/>
          </ac:spMkLst>
        </pc:spChg>
        <pc:spChg chg="mod">
          <ac:chgData name="Karin Öberg" userId="22bf8dfd-f9f4-4cb1-862d-b4cafbce1d15" providerId="ADAL" clId="{190393C6-C9C9-48F5-A242-4E7AA46EB19D}" dt="2026-08-25T05:50:43.560" v="2919" actId="14100"/>
          <ac:spMkLst>
            <pc:docMk/>
            <pc:sldMk cId="671108604" sldId="291"/>
            <ac:spMk id="9" creationId="{A1F2C255-C7FA-D9D4-3543-C1ADA7908946}"/>
          </ac:spMkLst>
        </pc:spChg>
      </pc:sldChg>
      <pc:sldChg chg="del ord">
        <pc:chgData name="Karin Öberg" userId="22bf8dfd-f9f4-4cb1-862d-b4cafbce1d15" providerId="ADAL" clId="{190393C6-C9C9-48F5-A242-4E7AA46EB19D}" dt="2026-09-03T15:14:13.434" v="6833" actId="2696"/>
        <pc:sldMkLst>
          <pc:docMk/>
          <pc:sldMk cId="1263313997" sldId="293"/>
        </pc:sldMkLst>
      </pc:sldChg>
      <pc:sldChg chg="add">
        <pc:chgData name="Karin Öberg" userId="22bf8dfd-f9f4-4cb1-862d-b4cafbce1d15" providerId="ADAL" clId="{190393C6-C9C9-48F5-A242-4E7AA46EB19D}" dt="2026-09-03T15:14:17.400" v="6834"/>
        <pc:sldMkLst>
          <pc:docMk/>
          <pc:sldMk cId="2134873920" sldId="293"/>
        </pc:sldMkLst>
      </pc:sldChg>
      <pc:sldChg chg="addSp delSp modSp mod delAnim modAnim">
        <pc:chgData name="Karin Öberg" userId="22bf8dfd-f9f4-4cb1-862d-b4cafbce1d15" providerId="ADAL" clId="{190393C6-C9C9-48F5-A242-4E7AA46EB19D}" dt="2026-08-31T12:22:53.173" v="6005" actId="20577"/>
        <pc:sldMkLst>
          <pc:docMk/>
          <pc:sldMk cId="430211665" sldId="296"/>
        </pc:sldMkLst>
        <pc:spChg chg="mod">
          <ac:chgData name="Karin Öberg" userId="22bf8dfd-f9f4-4cb1-862d-b4cafbce1d15" providerId="ADAL" clId="{190393C6-C9C9-48F5-A242-4E7AA46EB19D}" dt="2026-08-31T12:21:27.860" v="5874" actId="404"/>
          <ac:spMkLst>
            <pc:docMk/>
            <pc:sldMk cId="430211665" sldId="296"/>
            <ac:spMk id="2" creationId="{78BD2419-E928-3560-0E10-7714F006D549}"/>
          </ac:spMkLst>
        </pc:spChg>
        <pc:spChg chg="mod">
          <ac:chgData name="Karin Öberg" userId="22bf8dfd-f9f4-4cb1-862d-b4cafbce1d15" providerId="ADAL" clId="{190393C6-C9C9-48F5-A242-4E7AA46EB19D}" dt="2026-08-31T12:22:53.173" v="6005" actId="20577"/>
          <ac:spMkLst>
            <pc:docMk/>
            <pc:sldMk cId="430211665" sldId="296"/>
            <ac:spMk id="7" creationId="{8CC742E8-790B-9D86-1BFF-EC53321403B0}"/>
          </ac:spMkLst>
        </pc:spChg>
      </pc:sldChg>
      <pc:sldChg chg="addSp delSp modSp mod ord modAnim">
        <pc:chgData name="Karin Öberg" userId="22bf8dfd-f9f4-4cb1-862d-b4cafbce1d15" providerId="ADAL" clId="{190393C6-C9C9-48F5-A242-4E7AA46EB19D}" dt="2026-08-26T07:36:48.423" v="3226"/>
        <pc:sldMkLst>
          <pc:docMk/>
          <pc:sldMk cId="4052617925" sldId="299"/>
        </pc:sldMkLst>
        <pc:spChg chg="mod">
          <ac:chgData name="Karin Öberg" userId="22bf8dfd-f9f4-4cb1-862d-b4cafbce1d15" providerId="ADAL" clId="{190393C6-C9C9-48F5-A242-4E7AA46EB19D}" dt="2026-08-26T07:36:24.810" v="3222" actId="27636"/>
          <ac:spMkLst>
            <pc:docMk/>
            <pc:sldMk cId="4052617925" sldId="299"/>
            <ac:spMk id="2" creationId="{00B32D0D-6EEB-8738-9B54-1E77546A185E}"/>
          </ac:spMkLst>
        </pc:spChg>
        <pc:picChg chg="add mod">
          <ac:chgData name="Karin Öberg" userId="22bf8dfd-f9f4-4cb1-862d-b4cafbce1d15" providerId="ADAL" clId="{190393C6-C9C9-48F5-A242-4E7AA46EB19D}" dt="2026-08-26T07:36:27.861" v="3223" actId="1076"/>
          <ac:picMkLst>
            <pc:docMk/>
            <pc:sldMk cId="4052617925" sldId="299"/>
            <ac:picMk id="3" creationId="{85212D82-B928-27B2-21F6-A2B121686810}"/>
          </ac:picMkLst>
        </pc:picChg>
      </pc:sldChg>
      <pc:sldChg chg="modSp add modAnim">
        <pc:chgData name="Karin Öberg" userId="22bf8dfd-f9f4-4cb1-862d-b4cafbce1d15" providerId="ADAL" clId="{190393C6-C9C9-48F5-A242-4E7AA46EB19D}" dt="2026-08-21T15:42:43.100" v="2401" actId="20577"/>
        <pc:sldMkLst>
          <pc:docMk/>
          <pc:sldMk cId="2271037990" sldId="300"/>
        </pc:sldMkLst>
        <pc:spChg chg="mod">
          <ac:chgData name="Karin Öberg" userId="22bf8dfd-f9f4-4cb1-862d-b4cafbce1d15" providerId="ADAL" clId="{190393C6-C9C9-48F5-A242-4E7AA46EB19D}" dt="2026-08-21T15:42:43.100" v="2401" actId="20577"/>
          <ac:spMkLst>
            <pc:docMk/>
            <pc:sldMk cId="2271037990" sldId="300"/>
            <ac:spMk id="7" creationId="{8B43370A-8224-27CB-8B5E-AD5E2014DE83}"/>
          </ac:spMkLst>
        </pc:spChg>
      </pc:sldChg>
      <pc:sldChg chg="modSp add del mod ord modAnim">
        <pc:chgData name="Karin Öberg" userId="22bf8dfd-f9f4-4cb1-862d-b4cafbce1d15" providerId="ADAL" clId="{190393C6-C9C9-48F5-A242-4E7AA46EB19D}" dt="2026-09-03T15:15:23.125" v="7018" actId="47"/>
        <pc:sldMkLst>
          <pc:docMk/>
          <pc:sldMk cId="558018157" sldId="301"/>
        </pc:sldMkLst>
        <pc:spChg chg="mod">
          <ac:chgData name="Karin Öberg" userId="22bf8dfd-f9f4-4cb1-862d-b4cafbce1d15" providerId="ADAL" clId="{190393C6-C9C9-48F5-A242-4E7AA46EB19D}" dt="2026-08-24T15:11:21.836" v="2635" actId="20577"/>
          <ac:spMkLst>
            <pc:docMk/>
            <pc:sldMk cId="558018157" sldId="301"/>
            <ac:spMk id="2" creationId="{BC3CF494-627D-876C-A89D-3288BB952172}"/>
          </ac:spMkLst>
        </pc:spChg>
        <pc:spChg chg="mod">
          <ac:chgData name="Karin Öberg" userId="22bf8dfd-f9f4-4cb1-862d-b4cafbce1d15" providerId="ADAL" clId="{190393C6-C9C9-48F5-A242-4E7AA46EB19D}" dt="2026-08-26T07:46:23.510" v="4303" actId="6549"/>
          <ac:spMkLst>
            <pc:docMk/>
            <pc:sldMk cId="558018157" sldId="301"/>
            <ac:spMk id="9" creationId="{BAB04657-E597-219F-FB69-CB30FAF08164}"/>
          </ac:spMkLst>
        </pc:spChg>
      </pc:sldChg>
      <pc:sldChg chg="addSp modSp add mod ord modAnim">
        <pc:chgData name="Karin Öberg" userId="22bf8dfd-f9f4-4cb1-862d-b4cafbce1d15" providerId="ADAL" clId="{190393C6-C9C9-48F5-A242-4E7AA46EB19D}" dt="2026-08-26T07:43:43.408" v="4184"/>
        <pc:sldMkLst>
          <pc:docMk/>
          <pc:sldMk cId="73510667" sldId="302"/>
        </pc:sldMkLst>
        <pc:spChg chg="mod">
          <ac:chgData name="Karin Öberg" userId="22bf8dfd-f9f4-4cb1-862d-b4cafbce1d15" providerId="ADAL" clId="{190393C6-C9C9-48F5-A242-4E7AA46EB19D}" dt="2026-08-26T07:41:00.923" v="3809" actId="113"/>
          <ac:spMkLst>
            <pc:docMk/>
            <pc:sldMk cId="73510667" sldId="302"/>
            <ac:spMk id="2" creationId="{A3CC5E89-5070-169F-BE81-6D14CCDED88F}"/>
          </ac:spMkLst>
        </pc:spChg>
        <pc:spChg chg="add mod">
          <ac:chgData name="Karin Öberg" userId="22bf8dfd-f9f4-4cb1-862d-b4cafbce1d15" providerId="ADAL" clId="{190393C6-C9C9-48F5-A242-4E7AA46EB19D}" dt="2026-08-26T07:43:23.674" v="4182" actId="20577"/>
          <ac:spMkLst>
            <pc:docMk/>
            <pc:sldMk cId="73510667" sldId="302"/>
            <ac:spMk id="4" creationId="{7F904DCA-2D16-5354-79EB-5AD7AFC6DA29}"/>
          </ac:spMkLst>
        </pc:spChg>
        <pc:picChg chg="mod">
          <ac:chgData name="Karin Öberg" userId="22bf8dfd-f9f4-4cb1-862d-b4cafbce1d15" providerId="ADAL" clId="{190393C6-C9C9-48F5-A242-4E7AA46EB19D}" dt="2026-08-26T07:42:39.196" v="4055" actId="1076"/>
          <ac:picMkLst>
            <pc:docMk/>
            <pc:sldMk cId="73510667" sldId="302"/>
            <ac:picMk id="3" creationId="{EE412BB2-3706-F41B-E886-7B3E78EBDC5B}"/>
          </ac:picMkLst>
        </pc:picChg>
      </pc:sldChg>
      <pc:sldChg chg="modSp add mod modAnim">
        <pc:chgData name="Karin Öberg" userId="22bf8dfd-f9f4-4cb1-862d-b4cafbce1d15" providerId="ADAL" clId="{190393C6-C9C9-48F5-A242-4E7AA46EB19D}" dt="2026-08-27T12:23:57.282" v="5073" actId="1076"/>
        <pc:sldMkLst>
          <pc:docMk/>
          <pc:sldMk cId="1518250747" sldId="303"/>
        </pc:sldMkLst>
        <pc:spChg chg="mod">
          <ac:chgData name="Karin Öberg" userId="22bf8dfd-f9f4-4cb1-862d-b4cafbce1d15" providerId="ADAL" clId="{190393C6-C9C9-48F5-A242-4E7AA46EB19D}" dt="2026-08-27T12:23:57.282" v="5073" actId="1076"/>
          <ac:spMkLst>
            <pc:docMk/>
            <pc:sldMk cId="1518250747" sldId="303"/>
            <ac:spMk id="2" creationId="{A568149F-629C-0DE8-FD3A-1AE922E31DDB}"/>
          </ac:spMkLst>
        </pc:spChg>
        <pc:spChg chg="mod">
          <ac:chgData name="Karin Öberg" userId="22bf8dfd-f9f4-4cb1-862d-b4cafbce1d15" providerId="ADAL" clId="{190393C6-C9C9-48F5-A242-4E7AA46EB19D}" dt="2026-08-27T12:23:54.200" v="5072" actId="14100"/>
          <ac:spMkLst>
            <pc:docMk/>
            <pc:sldMk cId="1518250747" sldId="303"/>
            <ac:spMk id="3" creationId="{8D4659D9-F9EE-7413-5300-803C85F41AFF}"/>
          </ac:spMkLst>
        </pc:spChg>
      </pc:sldChg>
      <pc:sldChg chg="modSp add mod ord modAnim">
        <pc:chgData name="Karin Öberg" userId="22bf8dfd-f9f4-4cb1-862d-b4cafbce1d15" providerId="ADAL" clId="{190393C6-C9C9-48F5-A242-4E7AA46EB19D}" dt="2026-08-27T12:23:48.264" v="5071" actId="1076"/>
        <pc:sldMkLst>
          <pc:docMk/>
          <pc:sldMk cId="1060128415" sldId="304"/>
        </pc:sldMkLst>
        <pc:spChg chg="mod">
          <ac:chgData name="Karin Öberg" userId="22bf8dfd-f9f4-4cb1-862d-b4cafbce1d15" providerId="ADAL" clId="{190393C6-C9C9-48F5-A242-4E7AA46EB19D}" dt="2026-08-27T12:23:48.264" v="5071" actId="1076"/>
          <ac:spMkLst>
            <pc:docMk/>
            <pc:sldMk cId="1060128415" sldId="304"/>
            <ac:spMk id="2" creationId="{C50FFF88-FD39-3F56-3083-BD12E224FCB9}"/>
          </ac:spMkLst>
        </pc:spChg>
        <pc:spChg chg="mod">
          <ac:chgData name="Karin Öberg" userId="22bf8dfd-f9f4-4cb1-862d-b4cafbce1d15" providerId="ADAL" clId="{190393C6-C9C9-48F5-A242-4E7AA46EB19D}" dt="2026-08-27T12:23:44.691" v="5070" actId="14100"/>
          <ac:spMkLst>
            <pc:docMk/>
            <pc:sldMk cId="1060128415" sldId="304"/>
            <ac:spMk id="3" creationId="{7578F615-27A7-FF9B-418F-F7932CAA26DE}"/>
          </ac:spMkLst>
        </pc:spChg>
      </pc:sldChg>
      <pc:sldChg chg="modSp new mod ord modAnim">
        <pc:chgData name="Karin Öberg" userId="22bf8dfd-f9f4-4cb1-862d-b4cafbce1d15" providerId="ADAL" clId="{190393C6-C9C9-48F5-A242-4E7AA46EB19D}" dt="2026-08-31T13:04:01.306" v="6079"/>
        <pc:sldMkLst>
          <pc:docMk/>
          <pc:sldMk cId="3656377893" sldId="305"/>
        </pc:sldMkLst>
        <pc:spChg chg="mod">
          <ac:chgData name="Karin Öberg" userId="22bf8dfd-f9f4-4cb1-862d-b4cafbce1d15" providerId="ADAL" clId="{190393C6-C9C9-48F5-A242-4E7AA46EB19D}" dt="2026-08-31T10:05:25.918" v="5108" actId="1076"/>
          <ac:spMkLst>
            <pc:docMk/>
            <pc:sldMk cId="3656377893" sldId="305"/>
            <ac:spMk id="2" creationId="{16B73414-324D-20E3-04F3-51DB61DC60F3}"/>
          </ac:spMkLst>
        </pc:spChg>
        <pc:spChg chg="mod">
          <ac:chgData name="Karin Öberg" userId="22bf8dfd-f9f4-4cb1-862d-b4cafbce1d15" providerId="ADAL" clId="{190393C6-C9C9-48F5-A242-4E7AA46EB19D}" dt="2026-08-31T12:00:33.946" v="5846" actId="114"/>
          <ac:spMkLst>
            <pc:docMk/>
            <pc:sldMk cId="3656377893" sldId="305"/>
            <ac:spMk id="3" creationId="{F0DA0C16-F050-BCB0-AF5A-62A61D652BF6}"/>
          </ac:spMkLst>
        </pc:spChg>
      </pc:sldChg>
      <pc:sldChg chg="addSp delSp modSp add mod ord delAnim modAnim">
        <pc:chgData name="Karin Öberg" userId="22bf8dfd-f9f4-4cb1-862d-b4cafbce1d15" providerId="ADAL" clId="{190393C6-C9C9-48F5-A242-4E7AA46EB19D}" dt="2026-08-31T11:59:58.632" v="5842" actId="313"/>
        <pc:sldMkLst>
          <pc:docMk/>
          <pc:sldMk cId="2164076825" sldId="306"/>
        </pc:sldMkLst>
        <pc:spChg chg="mod">
          <ac:chgData name="Karin Öberg" userId="22bf8dfd-f9f4-4cb1-862d-b4cafbce1d15" providerId="ADAL" clId="{190393C6-C9C9-48F5-A242-4E7AA46EB19D}" dt="2026-08-31T11:59:58.632" v="5842" actId="313"/>
          <ac:spMkLst>
            <pc:docMk/>
            <pc:sldMk cId="2164076825" sldId="306"/>
            <ac:spMk id="2" creationId="{0D96B694-506B-13BF-4030-43FD18C4BF7D}"/>
          </ac:spMkLst>
        </pc:spChg>
        <pc:spChg chg="mod">
          <ac:chgData name="Karin Öberg" userId="22bf8dfd-f9f4-4cb1-862d-b4cafbce1d15" providerId="ADAL" clId="{190393C6-C9C9-48F5-A242-4E7AA46EB19D}" dt="2026-08-31T11:59:53.521" v="5825" actId="6549"/>
          <ac:spMkLst>
            <pc:docMk/>
            <pc:sldMk cId="2164076825" sldId="306"/>
            <ac:spMk id="5" creationId="{E6A3E7CE-5333-E488-6BF7-CEB9D77C2E20}"/>
          </ac:spMkLst>
        </pc:spChg>
      </pc:sldChg>
      <pc:sldChg chg="addSp delSp modSp add mod addAnim delAnim modAnim modNotesTx">
        <pc:chgData name="Karin Öberg" userId="22bf8dfd-f9f4-4cb1-862d-b4cafbce1d15" providerId="ADAL" clId="{190393C6-C9C9-48F5-A242-4E7AA46EB19D}" dt="2026-09-03T12:29:58.357" v="6814" actId="20577"/>
        <pc:sldMkLst>
          <pc:docMk/>
          <pc:sldMk cId="2068546107" sldId="307"/>
        </pc:sldMkLst>
        <pc:spChg chg="mod">
          <ac:chgData name="Karin Öberg" userId="22bf8dfd-f9f4-4cb1-862d-b4cafbce1d15" providerId="ADAL" clId="{190393C6-C9C9-48F5-A242-4E7AA46EB19D}" dt="2026-08-31T12:23:40.026" v="6077" actId="20577"/>
          <ac:spMkLst>
            <pc:docMk/>
            <pc:sldMk cId="2068546107" sldId="307"/>
            <ac:spMk id="2" creationId="{BB142C39-8D69-A46A-6BEC-0A61887F9F92}"/>
          </ac:spMkLst>
        </pc:spChg>
        <pc:spChg chg="add del mod">
          <ac:chgData name="Karin Öberg" userId="22bf8dfd-f9f4-4cb1-862d-b4cafbce1d15" providerId="ADAL" clId="{190393C6-C9C9-48F5-A242-4E7AA46EB19D}" dt="2026-08-31T12:22:06.520" v="5972" actId="404"/>
          <ac:spMkLst>
            <pc:docMk/>
            <pc:sldMk cId="2068546107" sldId="307"/>
            <ac:spMk id="8" creationId="{70BDBF07-3927-8435-0908-8A8716852F35}"/>
          </ac:spMkLst>
        </pc:spChg>
      </pc:sldChg>
      <pc:sldChg chg="addSp delSp new mod">
        <pc:chgData name="Karin Öberg" userId="22bf8dfd-f9f4-4cb1-862d-b4cafbce1d15" providerId="ADAL" clId="{190393C6-C9C9-48F5-A242-4E7AA46EB19D}" dt="2026-08-31T11:03:32.196" v="5755"/>
        <pc:sldMkLst>
          <pc:docMk/>
          <pc:sldMk cId="2177479816" sldId="308"/>
        </pc:sldMkLst>
        <pc:picChg chg="add">
          <ac:chgData name="Karin Öberg" userId="22bf8dfd-f9f4-4cb1-862d-b4cafbce1d15" providerId="ADAL" clId="{190393C6-C9C9-48F5-A242-4E7AA46EB19D}" dt="2026-08-31T11:03:32.196" v="5755"/>
          <ac:picMkLst>
            <pc:docMk/>
            <pc:sldMk cId="2177479816" sldId="308"/>
            <ac:picMk id="4" creationId="{DE2EF867-3D1C-F007-C744-740A3146D8E2}"/>
          </ac:picMkLst>
        </pc:picChg>
      </pc:sldChg>
      <pc:sldChg chg="addSp delSp modSp new mod">
        <pc:chgData name="Karin Öberg" userId="22bf8dfd-f9f4-4cb1-862d-b4cafbce1d15" providerId="ADAL" clId="{190393C6-C9C9-48F5-A242-4E7AA46EB19D}" dt="2026-08-31T11:04:09.965" v="5761" actId="478"/>
        <pc:sldMkLst>
          <pc:docMk/>
          <pc:sldMk cId="797929700" sldId="309"/>
        </pc:sldMkLst>
      </pc:sldChg>
      <pc:sldChg chg="addSp new add del mod">
        <pc:chgData name="Karin Öberg" userId="22bf8dfd-f9f4-4cb1-862d-b4cafbce1d15" providerId="ADAL" clId="{190393C6-C9C9-48F5-A242-4E7AA46EB19D}" dt="2026-09-03T08:01:52.981" v="6224" actId="47"/>
        <pc:sldMkLst>
          <pc:docMk/>
          <pc:sldMk cId="2998912362" sldId="310"/>
        </pc:sldMkLst>
        <pc:picChg chg="add">
          <ac:chgData name="Karin Öberg" userId="22bf8dfd-f9f4-4cb1-862d-b4cafbce1d15" providerId="ADAL" clId="{190393C6-C9C9-48F5-A242-4E7AA46EB19D}" dt="2026-08-31T15:44:56.614" v="6081" actId="22"/>
          <ac:picMkLst>
            <pc:docMk/>
            <pc:sldMk cId="2998912362" sldId="310"/>
            <ac:picMk id="3" creationId="{DF2EC299-3103-1B81-1754-A29F40BDF660}"/>
          </ac:picMkLst>
        </pc:picChg>
      </pc:sldChg>
      <pc:sldChg chg="addSp new mod">
        <pc:chgData name="Karin Öberg" userId="22bf8dfd-f9f4-4cb1-862d-b4cafbce1d15" providerId="ADAL" clId="{190393C6-C9C9-48F5-A242-4E7AA46EB19D}" dt="2026-08-31T15:47:50.778" v="6083" actId="22"/>
        <pc:sldMkLst>
          <pc:docMk/>
          <pc:sldMk cId="3039424730" sldId="311"/>
        </pc:sldMkLst>
        <pc:picChg chg="add">
          <ac:chgData name="Karin Öberg" userId="22bf8dfd-f9f4-4cb1-862d-b4cafbce1d15" providerId="ADAL" clId="{190393C6-C9C9-48F5-A242-4E7AA46EB19D}" dt="2026-08-31T15:47:50.778" v="6083" actId="22"/>
          <ac:picMkLst>
            <pc:docMk/>
            <pc:sldMk cId="3039424730" sldId="311"/>
            <ac:picMk id="3" creationId="{143541CB-317A-6FD7-FACC-40943A4699DA}"/>
          </ac:picMkLst>
        </pc:picChg>
      </pc:sldChg>
      <pc:sldChg chg="addSp modSp new mod">
        <pc:chgData name="Karin Öberg" userId="22bf8dfd-f9f4-4cb1-862d-b4cafbce1d15" providerId="ADAL" clId="{190393C6-C9C9-48F5-A242-4E7AA46EB19D}" dt="2026-08-31T15:48:29.984" v="6090" actId="1076"/>
        <pc:sldMkLst>
          <pc:docMk/>
          <pc:sldMk cId="1607543060" sldId="312"/>
        </pc:sldMkLst>
        <pc:picChg chg="add mod">
          <ac:chgData name="Karin Öberg" userId="22bf8dfd-f9f4-4cb1-862d-b4cafbce1d15" providerId="ADAL" clId="{190393C6-C9C9-48F5-A242-4E7AA46EB19D}" dt="2026-08-31T15:48:25.652" v="6089" actId="1076"/>
          <ac:picMkLst>
            <pc:docMk/>
            <pc:sldMk cId="1607543060" sldId="312"/>
            <ac:picMk id="3" creationId="{84DEFA91-D4D2-C0F1-C9E2-DAD89F56081E}"/>
          </ac:picMkLst>
        </pc:picChg>
        <pc:picChg chg="add mod">
          <ac:chgData name="Karin Öberg" userId="22bf8dfd-f9f4-4cb1-862d-b4cafbce1d15" providerId="ADAL" clId="{190393C6-C9C9-48F5-A242-4E7AA46EB19D}" dt="2026-08-31T15:48:29.984" v="6090" actId="1076"/>
          <ac:picMkLst>
            <pc:docMk/>
            <pc:sldMk cId="1607543060" sldId="312"/>
            <ac:picMk id="5" creationId="{4F71F6A2-B04D-7CAB-C490-008BA0561340}"/>
          </ac:picMkLst>
        </pc:picChg>
      </pc:sldChg>
      <pc:sldChg chg="addSp new mod">
        <pc:chgData name="Karin Öberg" userId="22bf8dfd-f9f4-4cb1-862d-b4cafbce1d15" providerId="ADAL" clId="{190393C6-C9C9-48F5-A242-4E7AA46EB19D}" dt="2026-08-31T15:49:00.473" v="6092" actId="22"/>
        <pc:sldMkLst>
          <pc:docMk/>
          <pc:sldMk cId="1609872631" sldId="313"/>
        </pc:sldMkLst>
        <pc:picChg chg="add">
          <ac:chgData name="Karin Öberg" userId="22bf8dfd-f9f4-4cb1-862d-b4cafbce1d15" providerId="ADAL" clId="{190393C6-C9C9-48F5-A242-4E7AA46EB19D}" dt="2026-08-31T15:49:00.473" v="6092" actId="22"/>
          <ac:picMkLst>
            <pc:docMk/>
            <pc:sldMk cId="1609872631" sldId="313"/>
            <ac:picMk id="3" creationId="{2FCE5B73-ECD4-8C09-5A93-FBD1BA073C79}"/>
          </ac:picMkLst>
        </pc:picChg>
      </pc:sldChg>
      <pc:sldChg chg="addSp delSp modSp add mod delAnim modAnim">
        <pc:chgData name="Karin Öberg" userId="22bf8dfd-f9f4-4cb1-862d-b4cafbce1d15" providerId="ADAL" clId="{190393C6-C9C9-48F5-A242-4E7AA46EB19D}" dt="2026-09-03T15:13:08.962" v="6823" actId="14100"/>
        <pc:sldMkLst>
          <pc:docMk/>
          <pc:sldMk cId="859390444" sldId="314"/>
        </pc:sldMkLst>
        <pc:spChg chg="mod">
          <ac:chgData name="Karin Öberg" userId="22bf8dfd-f9f4-4cb1-862d-b4cafbce1d15" providerId="ADAL" clId="{190393C6-C9C9-48F5-A242-4E7AA46EB19D}" dt="2026-09-03T08:04:15.074" v="6261" actId="20577"/>
          <ac:spMkLst>
            <pc:docMk/>
            <pc:sldMk cId="859390444" sldId="314"/>
            <ac:spMk id="2" creationId="{807D980E-5D3A-F5AF-82C0-A1D0895D8B3F}"/>
          </ac:spMkLst>
        </pc:spChg>
        <pc:spChg chg="mod">
          <ac:chgData name="Karin Öberg" userId="22bf8dfd-f9f4-4cb1-862d-b4cafbce1d15" providerId="ADAL" clId="{190393C6-C9C9-48F5-A242-4E7AA46EB19D}" dt="2026-09-03T08:05:34.021" v="6479" actId="20577"/>
          <ac:spMkLst>
            <pc:docMk/>
            <pc:sldMk cId="859390444" sldId="314"/>
            <ac:spMk id="3" creationId="{36F83EBE-E01D-7522-017A-41B157FAA574}"/>
          </ac:spMkLst>
        </pc:spChg>
        <pc:spChg chg="mod">
          <ac:chgData name="Karin Öberg" userId="22bf8dfd-f9f4-4cb1-862d-b4cafbce1d15" providerId="ADAL" clId="{190393C6-C9C9-48F5-A242-4E7AA46EB19D}" dt="2026-09-03T06:05:38.430" v="6109" actId="207"/>
          <ac:spMkLst>
            <pc:docMk/>
            <pc:sldMk cId="859390444" sldId="314"/>
            <ac:spMk id="4" creationId="{C94C794D-4EA5-B976-1D7F-39EF3A3E00C0}"/>
          </ac:spMkLst>
        </pc:spChg>
        <pc:picChg chg="add mod">
          <ac:chgData name="Karin Öberg" userId="22bf8dfd-f9f4-4cb1-862d-b4cafbce1d15" providerId="ADAL" clId="{190393C6-C9C9-48F5-A242-4E7AA46EB19D}" dt="2026-09-03T08:03:02.473" v="6230" actId="1076"/>
          <ac:picMkLst>
            <pc:docMk/>
            <pc:sldMk cId="859390444" sldId="314"/>
            <ac:picMk id="6" creationId="{0EB866FA-1CCB-17F1-0406-080BB36C641D}"/>
          </ac:picMkLst>
        </pc:picChg>
        <pc:picChg chg="add del mod modCrop">
          <ac:chgData name="Karin Öberg" userId="22bf8dfd-f9f4-4cb1-862d-b4cafbce1d15" providerId="ADAL" clId="{190393C6-C9C9-48F5-A242-4E7AA46EB19D}" dt="2026-09-03T15:12:45.483" v="6815" actId="478"/>
          <ac:picMkLst>
            <pc:docMk/>
            <pc:sldMk cId="859390444" sldId="314"/>
            <ac:picMk id="8" creationId="{235D3682-56E0-DC53-ECFC-437CAE777568}"/>
          </ac:picMkLst>
        </pc:picChg>
        <pc:picChg chg="add mod modCrop">
          <ac:chgData name="Karin Öberg" userId="22bf8dfd-f9f4-4cb1-862d-b4cafbce1d15" providerId="ADAL" clId="{190393C6-C9C9-48F5-A242-4E7AA46EB19D}" dt="2026-09-03T08:12:21.216" v="6700"/>
          <ac:picMkLst>
            <pc:docMk/>
            <pc:sldMk cId="859390444" sldId="314"/>
            <ac:picMk id="10" creationId="{213D81AC-68B1-867C-6AEA-9A2A4B723DA9}"/>
          </ac:picMkLst>
        </pc:picChg>
        <pc:picChg chg="add mod modCrop">
          <ac:chgData name="Karin Öberg" userId="22bf8dfd-f9f4-4cb1-862d-b4cafbce1d15" providerId="ADAL" clId="{190393C6-C9C9-48F5-A242-4E7AA46EB19D}" dt="2026-09-03T08:11:40.839" v="6692" actId="1076"/>
          <ac:picMkLst>
            <pc:docMk/>
            <pc:sldMk cId="859390444" sldId="314"/>
            <ac:picMk id="12" creationId="{FA83FF64-3FBD-357F-A185-A841B752A041}"/>
          </ac:picMkLst>
        </pc:picChg>
        <pc:picChg chg="add mod">
          <ac:chgData name="Karin Öberg" userId="22bf8dfd-f9f4-4cb1-862d-b4cafbce1d15" providerId="ADAL" clId="{190393C6-C9C9-48F5-A242-4E7AA46EB19D}" dt="2026-09-03T15:13:08.962" v="6823" actId="14100"/>
          <ac:picMkLst>
            <pc:docMk/>
            <pc:sldMk cId="859390444" sldId="314"/>
            <ac:picMk id="13" creationId="{AB1030AE-4AF7-26E8-4A2B-23C5D10C2891}"/>
          </ac:picMkLst>
        </pc:picChg>
        <pc:picChg chg="del mod">
          <ac:chgData name="Karin Öberg" userId="22bf8dfd-f9f4-4cb1-862d-b4cafbce1d15" providerId="ADAL" clId="{190393C6-C9C9-48F5-A242-4E7AA46EB19D}" dt="2026-09-03T08:15:19.535" v="6725" actId="478"/>
          <ac:picMkLst>
            <pc:docMk/>
            <pc:sldMk cId="859390444" sldId="314"/>
            <ac:picMk id="1026" creationId="{15051180-DF0B-4367-30DF-EB6F860CE414}"/>
          </ac:picMkLst>
        </pc:picChg>
      </pc:sldChg>
      <pc:sldChg chg="addSp delSp modSp new mod ord modClrScheme modAnim chgLayout">
        <pc:chgData name="Karin Öberg" userId="22bf8dfd-f9f4-4cb1-862d-b4cafbce1d15" providerId="ADAL" clId="{190393C6-C9C9-48F5-A242-4E7AA46EB19D}" dt="2026-09-03T08:24:19.833" v="6794" actId="478"/>
        <pc:sldMkLst>
          <pc:docMk/>
          <pc:sldMk cId="130512920" sldId="315"/>
        </pc:sldMkLst>
        <pc:spChg chg="del mod ord">
          <ac:chgData name="Karin Öberg" userId="22bf8dfd-f9f4-4cb1-862d-b4cafbce1d15" providerId="ADAL" clId="{190393C6-C9C9-48F5-A242-4E7AA46EB19D}" dt="2026-09-03T06:08:56.247" v="6149" actId="700"/>
          <ac:spMkLst>
            <pc:docMk/>
            <pc:sldMk cId="130512920" sldId="315"/>
            <ac:spMk id="2" creationId="{D897233C-ABC4-489D-1BEB-7A2388AEF13D}"/>
          </ac:spMkLst>
        </pc:spChg>
        <pc:spChg chg="del mod ord">
          <ac:chgData name="Karin Öberg" userId="22bf8dfd-f9f4-4cb1-862d-b4cafbce1d15" providerId="ADAL" clId="{190393C6-C9C9-48F5-A242-4E7AA46EB19D}" dt="2026-09-03T06:08:56.247" v="6149" actId="700"/>
          <ac:spMkLst>
            <pc:docMk/>
            <pc:sldMk cId="130512920" sldId="315"/>
            <ac:spMk id="3" creationId="{80AB62A9-1E92-5B51-D654-C3CCC583DE1B}"/>
          </ac:spMkLst>
        </pc:spChg>
        <pc:spChg chg="add del mod ord">
          <ac:chgData name="Karin Öberg" userId="22bf8dfd-f9f4-4cb1-862d-b4cafbce1d15" providerId="ADAL" clId="{190393C6-C9C9-48F5-A242-4E7AA46EB19D}" dt="2026-09-03T06:09:09.390" v="6172" actId="478"/>
          <ac:spMkLst>
            <pc:docMk/>
            <pc:sldMk cId="130512920" sldId="315"/>
            <ac:spMk id="4" creationId="{3F60BE41-08EA-DDA8-795C-7F120761731B}"/>
          </ac:spMkLst>
        </pc:spChg>
        <pc:spChg chg="add mod ord">
          <ac:chgData name="Karin Öberg" userId="22bf8dfd-f9f4-4cb1-862d-b4cafbce1d15" providerId="ADAL" clId="{190393C6-C9C9-48F5-A242-4E7AA46EB19D}" dt="2026-09-03T08:00:02.626" v="6202" actId="113"/>
          <ac:spMkLst>
            <pc:docMk/>
            <pc:sldMk cId="130512920" sldId="315"/>
            <ac:spMk id="5" creationId="{128B9E00-DC65-5481-A32E-51AD5C7B8C6B}"/>
          </ac:spMkLst>
        </pc:spChg>
        <pc:spChg chg="add del mod ord">
          <ac:chgData name="Karin Öberg" userId="22bf8dfd-f9f4-4cb1-862d-b4cafbce1d15" providerId="ADAL" clId="{190393C6-C9C9-48F5-A242-4E7AA46EB19D}" dt="2026-09-03T07:58:17.461" v="6186" actId="478"/>
          <ac:spMkLst>
            <pc:docMk/>
            <pc:sldMk cId="130512920" sldId="315"/>
            <ac:spMk id="6" creationId="{A9D45125-2241-2F1D-74E3-43D5BC5412CB}"/>
          </ac:spMkLst>
        </pc:spChg>
        <pc:spChg chg="add del mod ord">
          <ac:chgData name="Karin Öberg" userId="22bf8dfd-f9f4-4cb1-862d-b4cafbce1d15" providerId="ADAL" clId="{190393C6-C9C9-48F5-A242-4E7AA46EB19D}" dt="2026-09-03T07:58:17.461" v="6186" actId="478"/>
          <ac:spMkLst>
            <pc:docMk/>
            <pc:sldMk cId="130512920" sldId="315"/>
            <ac:spMk id="7" creationId="{C4F170E1-000A-700F-05A3-03BE60066501}"/>
          </ac:spMkLst>
        </pc:spChg>
        <pc:spChg chg="add del mod ord">
          <ac:chgData name="Karin Öberg" userId="22bf8dfd-f9f4-4cb1-862d-b4cafbce1d15" providerId="ADAL" clId="{190393C6-C9C9-48F5-A242-4E7AA46EB19D}" dt="2026-09-03T07:58:17.461" v="6186" actId="478"/>
          <ac:spMkLst>
            <pc:docMk/>
            <pc:sldMk cId="130512920" sldId="315"/>
            <ac:spMk id="8" creationId="{F7FE682D-CBD2-4D00-4997-35D1B763A421}"/>
          </ac:spMkLst>
        </pc:spChg>
        <pc:spChg chg="add del mod">
          <ac:chgData name="Karin Öberg" userId="22bf8dfd-f9f4-4cb1-862d-b4cafbce1d15" providerId="ADAL" clId="{190393C6-C9C9-48F5-A242-4E7AA46EB19D}" dt="2026-09-03T07:58:19.960" v="6187" actId="478"/>
          <ac:spMkLst>
            <pc:docMk/>
            <pc:sldMk cId="130512920" sldId="315"/>
            <ac:spMk id="12" creationId="{6C9C7524-E11A-8D71-C5C8-D59845162F96}"/>
          </ac:spMkLst>
        </pc:spChg>
        <pc:spChg chg="add del ord">
          <ac:chgData name="Karin Öberg" userId="22bf8dfd-f9f4-4cb1-862d-b4cafbce1d15" providerId="ADAL" clId="{190393C6-C9C9-48F5-A242-4E7AA46EB19D}" dt="2026-09-03T08:24:19.833" v="6794" actId="478"/>
          <ac:spMkLst>
            <pc:docMk/>
            <pc:sldMk cId="130512920" sldId="315"/>
            <ac:spMk id="24" creationId="{A72D8E0C-5C11-847F-FCF7-8BDEBF70E0A0}"/>
          </ac:spMkLst>
        </pc:spChg>
        <pc:spChg chg="add mod">
          <ac:chgData name="Karin Öberg" userId="22bf8dfd-f9f4-4cb1-862d-b4cafbce1d15" providerId="ADAL" clId="{190393C6-C9C9-48F5-A242-4E7AA46EB19D}" dt="2026-09-03T08:24:12.165" v="6775"/>
          <ac:spMkLst>
            <pc:docMk/>
            <pc:sldMk cId="130512920" sldId="315"/>
            <ac:spMk id="25" creationId="{D68B0534-2209-620E-E4CC-E5680296E4E3}"/>
          </ac:spMkLst>
        </pc:spChg>
        <pc:picChg chg="add mod">
          <ac:chgData name="Karin Öberg" userId="22bf8dfd-f9f4-4cb1-862d-b4cafbce1d15" providerId="ADAL" clId="{190393C6-C9C9-48F5-A242-4E7AA46EB19D}" dt="2026-09-03T07:57:54.291" v="6181" actId="1076"/>
          <ac:picMkLst>
            <pc:docMk/>
            <pc:sldMk cId="130512920" sldId="315"/>
            <ac:picMk id="10" creationId="{F1F6EE89-4875-60F0-600E-E0C9A5E328FF}"/>
          </ac:picMkLst>
        </pc:picChg>
        <pc:picChg chg="add mod">
          <ac:chgData name="Karin Öberg" userId="22bf8dfd-f9f4-4cb1-862d-b4cafbce1d15" providerId="ADAL" clId="{190393C6-C9C9-48F5-A242-4E7AA46EB19D}" dt="2026-09-03T07:58:33.384" v="6189" actId="1076"/>
          <ac:picMkLst>
            <pc:docMk/>
            <pc:sldMk cId="130512920" sldId="315"/>
            <ac:picMk id="14" creationId="{086D207C-0B33-9F51-BCE2-40A87C212D5C}"/>
          </ac:picMkLst>
        </pc:picChg>
        <pc:picChg chg="add mod">
          <ac:chgData name="Karin Öberg" userId="22bf8dfd-f9f4-4cb1-862d-b4cafbce1d15" providerId="ADAL" clId="{190393C6-C9C9-48F5-A242-4E7AA46EB19D}" dt="2026-09-03T07:59:45.445" v="6200" actId="1036"/>
          <ac:picMkLst>
            <pc:docMk/>
            <pc:sldMk cId="130512920" sldId="315"/>
            <ac:picMk id="16" creationId="{2C88C4BE-B9F7-4471-077F-CEBB12C95B6A}"/>
          </ac:picMkLst>
        </pc:picChg>
        <pc:picChg chg="add mod">
          <ac:chgData name="Karin Öberg" userId="22bf8dfd-f9f4-4cb1-862d-b4cafbce1d15" providerId="ADAL" clId="{190393C6-C9C9-48F5-A242-4E7AA46EB19D}" dt="2026-09-03T07:59:57.426" v="6201" actId="693"/>
          <ac:picMkLst>
            <pc:docMk/>
            <pc:sldMk cId="130512920" sldId="315"/>
            <ac:picMk id="18" creationId="{C3A5C679-E30C-FC6A-CFD5-94B09B655192}"/>
          </ac:picMkLst>
        </pc:picChg>
        <pc:picChg chg="add mod">
          <ac:chgData name="Karin Öberg" userId="22bf8dfd-f9f4-4cb1-862d-b4cafbce1d15" providerId="ADAL" clId="{190393C6-C9C9-48F5-A242-4E7AA46EB19D}" dt="2026-09-03T07:59:38.856" v="6196" actId="14100"/>
          <ac:picMkLst>
            <pc:docMk/>
            <pc:sldMk cId="130512920" sldId="315"/>
            <ac:picMk id="20" creationId="{6E931035-95D2-31C1-92C2-189193A71DEE}"/>
          </ac:picMkLst>
        </pc:picChg>
        <pc:picChg chg="add mod">
          <ac:chgData name="Karin Öberg" userId="22bf8dfd-f9f4-4cb1-862d-b4cafbce1d15" providerId="ADAL" clId="{190393C6-C9C9-48F5-A242-4E7AA46EB19D}" dt="2026-09-03T08:11:49.187" v="6695" actId="1076"/>
          <ac:picMkLst>
            <pc:docMk/>
            <pc:sldMk cId="130512920" sldId="315"/>
            <ac:picMk id="22" creationId="{97278EB1-1176-85F4-A3F0-AA3274B6815E}"/>
          </ac:picMkLst>
        </pc:picChg>
      </pc:sldChg>
      <pc:sldChg chg="addSp delSp modSp add mod modAnim">
        <pc:chgData name="Karin Öberg" userId="22bf8dfd-f9f4-4cb1-862d-b4cafbce1d15" providerId="ADAL" clId="{190393C6-C9C9-48F5-A242-4E7AA46EB19D}" dt="2026-09-03T08:23:29.064" v="6747"/>
        <pc:sldMkLst>
          <pc:docMk/>
          <pc:sldMk cId="3740206487" sldId="316"/>
        </pc:sldMkLst>
        <pc:spChg chg="add del mod">
          <ac:chgData name="Karin Öberg" userId="22bf8dfd-f9f4-4cb1-862d-b4cafbce1d15" providerId="ADAL" clId="{190393C6-C9C9-48F5-A242-4E7AA46EB19D}" dt="2026-09-03T07:58:05.966" v="6184" actId="478"/>
          <ac:spMkLst>
            <pc:docMk/>
            <pc:sldMk cId="3740206487" sldId="316"/>
            <ac:spMk id="3" creationId="{AEF20229-10F6-1254-8C7B-70089FC66FB5}"/>
          </ac:spMkLst>
        </pc:spChg>
        <pc:spChg chg="mod">
          <ac:chgData name="Karin Öberg" userId="22bf8dfd-f9f4-4cb1-862d-b4cafbce1d15" providerId="ADAL" clId="{190393C6-C9C9-48F5-A242-4E7AA46EB19D}" dt="2026-09-03T08:00:10.873" v="6213" actId="20577"/>
          <ac:spMkLst>
            <pc:docMk/>
            <pc:sldMk cId="3740206487" sldId="316"/>
            <ac:spMk id="5" creationId="{1931FF51-A8E3-2A6A-A990-05E0860708C3}"/>
          </ac:spMkLst>
        </pc:spChg>
        <pc:spChg chg="del">
          <ac:chgData name="Karin Öberg" userId="22bf8dfd-f9f4-4cb1-862d-b4cafbce1d15" providerId="ADAL" clId="{190393C6-C9C9-48F5-A242-4E7AA46EB19D}" dt="2026-09-03T07:58:10.398" v="6185" actId="478"/>
          <ac:spMkLst>
            <pc:docMk/>
            <pc:sldMk cId="3740206487" sldId="316"/>
            <ac:spMk id="6" creationId="{CCC4D4AC-692C-4CB4-4A01-E655A0F01915}"/>
          </ac:spMkLst>
        </pc:spChg>
        <pc:spChg chg="del">
          <ac:chgData name="Karin Öberg" userId="22bf8dfd-f9f4-4cb1-862d-b4cafbce1d15" providerId="ADAL" clId="{190393C6-C9C9-48F5-A242-4E7AA46EB19D}" dt="2026-09-03T07:58:00.765" v="6183" actId="478"/>
          <ac:spMkLst>
            <pc:docMk/>
            <pc:sldMk cId="3740206487" sldId="316"/>
            <ac:spMk id="7" creationId="{8C2055FD-295F-35E1-A468-F5996EDE91E2}"/>
          </ac:spMkLst>
        </pc:spChg>
        <pc:spChg chg="del">
          <ac:chgData name="Karin Öberg" userId="22bf8dfd-f9f4-4cb1-862d-b4cafbce1d15" providerId="ADAL" clId="{190393C6-C9C9-48F5-A242-4E7AA46EB19D}" dt="2026-09-03T07:58:10.398" v="6185" actId="478"/>
          <ac:spMkLst>
            <pc:docMk/>
            <pc:sldMk cId="3740206487" sldId="316"/>
            <ac:spMk id="8" creationId="{9B066A88-D88B-0330-19AC-E7A51FAA6337}"/>
          </ac:spMkLst>
        </pc:spChg>
        <pc:picChg chg="add mod">
          <ac:chgData name="Karin Öberg" userId="22bf8dfd-f9f4-4cb1-862d-b4cafbce1d15" providerId="ADAL" clId="{190393C6-C9C9-48F5-A242-4E7AA46EB19D}" dt="2026-09-03T08:00:37.542" v="6216" actId="1076"/>
          <ac:picMkLst>
            <pc:docMk/>
            <pc:sldMk cId="3740206487" sldId="316"/>
            <ac:picMk id="9" creationId="{76D2335F-3304-AC1B-B56D-F353BA54AF04}"/>
          </ac:picMkLst>
        </pc:picChg>
        <pc:picChg chg="del">
          <ac:chgData name="Karin Öberg" userId="22bf8dfd-f9f4-4cb1-862d-b4cafbce1d15" providerId="ADAL" clId="{190393C6-C9C9-48F5-A242-4E7AA46EB19D}" dt="2026-09-03T08:00:12.682" v="6214" actId="478"/>
          <ac:picMkLst>
            <pc:docMk/>
            <pc:sldMk cId="3740206487" sldId="316"/>
            <ac:picMk id="10" creationId="{B1F94539-0004-398B-64B6-F78EA8FD3993}"/>
          </ac:picMkLst>
        </pc:picChg>
        <pc:picChg chg="add mod">
          <ac:chgData name="Karin Öberg" userId="22bf8dfd-f9f4-4cb1-862d-b4cafbce1d15" providerId="ADAL" clId="{190393C6-C9C9-48F5-A242-4E7AA46EB19D}" dt="2026-09-03T08:01:48.047" v="6222" actId="693"/>
          <ac:picMkLst>
            <pc:docMk/>
            <pc:sldMk cId="3740206487" sldId="316"/>
            <ac:picMk id="12" creationId="{584C363C-8482-CE9F-E3BD-2EFF5764AC4C}"/>
          </ac:picMkLst>
        </pc:picChg>
        <pc:picChg chg="add mod">
          <ac:chgData name="Karin Öberg" userId="22bf8dfd-f9f4-4cb1-862d-b4cafbce1d15" providerId="ADAL" clId="{190393C6-C9C9-48F5-A242-4E7AA46EB19D}" dt="2026-09-03T08:01:40.048" v="6221" actId="1076"/>
          <ac:picMkLst>
            <pc:docMk/>
            <pc:sldMk cId="3740206487" sldId="316"/>
            <ac:picMk id="14" creationId="{21CA5C41-D278-81F2-20EF-A9F54FCAC728}"/>
          </ac:picMkLst>
        </pc:picChg>
        <pc:picChg chg="add mod">
          <ac:chgData name="Karin Öberg" userId="22bf8dfd-f9f4-4cb1-862d-b4cafbce1d15" providerId="ADAL" clId="{190393C6-C9C9-48F5-A242-4E7AA46EB19D}" dt="2026-09-03T08:11:57.193" v="6697" actId="1076"/>
          <ac:picMkLst>
            <pc:docMk/>
            <pc:sldMk cId="3740206487" sldId="316"/>
            <ac:picMk id="16" creationId="{41811E23-C936-012A-F847-5C2598C3BB54}"/>
          </ac:picMkLst>
        </pc:picChg>
        <pc:picChg chg="add mod">
          <ac:chgData name="Karin Öberg" userId="22bf8dfd-f9f4-4cb1-862d-b4cafbce1d15" providerId="ADAL" clId="{190393C6-C9C9-48F5-A242-4E7AA46EB19D}" dt="2026-09-03T08:12:03.167" v="6699" actId="1076"/>
          <ac:picMkLst>
            <pc:docMk/>
            <pc:sldMk cId="3740206487" sldId="316"/>
            <ac:picMk id="18" creationId="{787FFA1F-43D1-8AE5-6E79-AE7C72C0015F}"/>
          </ac:picMkLst>
        </pc:picChg>
      </pc:sldChg>
      <pc:sldChg chg="new">
        <pc:chgData name="Karin Öberg" userId="22bf8dfd-f9f4-4cb1-862d-b4cafbce1d15" providerId="ADAL" clId="{190393C6-C9C9-48F5-A242-4E7AA46EB19D}" dt="2026-09-03T08:01:54.166" v="6225" actId="680"/>
        <pc:sldMkLst>
          <pc:docMk/>
          <pc:sldMk cId="3434911216" sldId="317"/>
        </pc:sldMkLst>
      </pc:sldChg>
      <pc:sldChg chg="modSp new mod">
        <pc:chgData name="Karin Öberg" userId="22bf8dfd-f9f4-4cb1-862d-b4cafbce1d15" providerId="ADAL" clId="{190393C6-C9C9-48F5-A242-4E7AA46EB19D}" dt="2026-09-03T15:14:54.747" v="7017" actId="20577"/>
        <pc:sldMkLst>
          <pc:docMk/>
          <pc:sldMk cId="10971035" sldId="318"/>
        </pc:sldMkLst>
        <pc:spChg chg="mod">
          <ac:chgData name="Karin Öberg" userId="22bf8dfd-f9f4-4cb1-862d-b4cafbce1d15" providerId="ADAL" clId="{190393C6-C9C9-48F5-A242-4E7AA46EB19D}" dt="2026-09-03T15:14:26.041" v="6864" actId="20577"/>
          <ac:spMkLst>
            <pc:docMk/>
            <pc:sldMk cId="10971035" sldId="318"/>
            <ac:spMk id="2" creationId="{E9151498-64BE-AF20-BB49-84BF31B37CE6}"/>
          </ac:spMkLst>
        </pc:spChg>
        <pc:spChg chg="mod">
          <ac:chgData name="Karin Öberg" userId="22bf8dfd-f9f4-4cb1-862d-b4cafbce1d15" providerId="ADAL" clId="{190393C6-C9C9-48F5-A242-4E7AA46EB19D}" dt="2026-09-03T15:14:54.747" v="7017" actId="20577"/>
          <ac:spMkLst>
            <pc:docMk/>
            <pc:sldMk cId="10971035" sldId="318"/>
            <ac:spMk id="3" creationId="{63091E38-2F8A-BE6D-DEB9-7E0935029B08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73A8A0-411E-41E3-8107-88FD32F91140}" type="doc">
      <dgm:prSet loTypeId="urn:microsoft.com/office/officeart/2005/8/layout/hList1" loCatId="list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sv-SE"/>
        </a:p>
      </dgm:t>
    </dgm:pt>
    <dgm:pt modelId="{EDA01463-72B9-4A97-ADE5-1395EC7BBFD5}">
      <dgm:prSet phldrT="[Text]"/>
      <dgm:spPr/>
      <dgm:t>
        <a:bodyPr/>
        <a:lstStyle/>
        <a:p>
          <a:r>
            <a:rPr lang="sv-SE"/>
            <a:t>Historia</a:t>
          </a:r>
        </a:p>
      </dgm:t>
    </dgm:pt>
    <dgm:pt modelId="{0147EB46-E173-41E7-A6E4-3951252F54AF}" type="parTrans" cxnId="{43AF6890-18A2-4535-ADC2-E5FD1C769656}">
      <dgm:prSet/>
      <dgm:spPr/>
      <dgm:t>
        <a:bodyPr/>
        <a:lstStyle/>
        <a:p>
          <a:endParaRPr lang="sv-SE"/>
        </a:p>
      </dgm:t>
    </dgm:pt>
    <dgm:pt modelId="{3F628E84-2754-4C0E-94F4-6974C9560885}" type="sibTrans" cxnId="{43AF6890-18A2-4535-ADC2-E5FD1C769656}">
      <dgm:prSet/>
      <dgm:spPr/>
      <dgm:t>
        <a:bodyPr/>
        <a:lstStyle/>
        <a:p>
          <a:endParaRPr lang="sv-SE"/>
        </a:p>
      </dgm:t>
    </dgm:pt>
    <dgm:pt modelId="{69CFB396-DD94-485C-9920-3DB0EB074B5D}">
      <dgm:prSet phldrT="[Text]" custT="1"/>
      <dgm:spPr/>
      <dgm:t>
        <a:bodyPr/>
        <a:lstStyle/>
        <a:p>
          <a:r>
            <a:rPr lang="sv-SE" sz="1800"/>
            <a:t>Varför bildades partiet? </a:t>
          </a:r>
        </a:p>
      </dgm:t>
    </dgm:pt>
    <dgm:pt modelId="{83034F28-A7C3-4146-ACCA-D58FED29B9B5}" type="parTrans" cxnId="{C2C049AF-4FD0-42E9-ACA4-441C5C73D2CF}">
      <dgm:prSet/>
      <dgm:spPr/>
      <dgm:t>
        <a:bodyPr/>
        <a:lstStyle/>
        <a:p>
          <a:endParaRPr lang="sv-SE"/>
        </a:p>
      </dgm:t>
    </dgm:pt>
    <dgm:pt modelId="{4DC34193-BDB5-4BD3-A51C-F167847B1D0A}" type="sibTrans" cxnId="{C2C049AF-4FD0-42E9-ACA4-441C5C73D2CF}">
      <dgm:prSet/>
      <dgm:spPr/>
      <dgm:t>
        <a:bodyPr/>
        <a:lstStyle/>
        <a:p>
          <a:endParaRPr lang="sv-SE"/>
        </a:p>
      </dgm:t>
    </dgm:pt>
    <dgm:pt modelId="{5EA9BADE-F675-4FE8-8974-B1C4AC6AAB7F}">
      <dgm:prSet phldrT="[Text]"/>
      <dgm:spPr/>
      <dgm:t>
        <a:bodyPr/>
        <a:lstStyle/>
        <a:p>
          <a:r>
            <a:rPr lang="sv-SE"/>
            <a:t>Ideologi</a:t>
          </a:r>
        </a:p>
      </dgm:t>
    </dgm:pt>
    <dgm:pt modelId="{2D5FC45A-FD5B-4DEA-B061-DCF2C5BD15B8}" type="parTrans" cxnId="{6C45B35C-07A7-4FB5-8A1A-5C29FE784E90}">
      <dgm:prSet/>
      <dgm:spPr/>
      <dgm:t>
        <a:bodyPr/>
        <a:lstStyle/>
        <a:p>
          <a:endParaRPr lang="sv-SE"/>
        </a:p>
      </dgm:t>
    </dgm:pt>
    <dgm:pt modelId="{E5762528-A066-4873-9020-677244938389}" type="sibTrans" cxnId="{6C45B35C-07A7-4FB5-8A1A-5C29FE784E90}">
      <dgm:prSet/>
      <dgm:spPr/>
      <dgm:t>
        <a:bodyPr/>
        <a:lstStyle/>
        <a:p>
          <a:endParaRPr lang="sv-SE"/>
        </a:p>
      </dgm:t>
    </dgm:pt>
    <dgm:pt modelId="{35CC8B88-9860-4DE9-8CE4-3FE4E84B210F}">
      <dgm:prSet phldrT="[Text]" custT="1"/>
      <dgm:spPr/>
      <dgm:t>
        <a:bodyPr/>
        <a:lstStyle/>
        <a:p>
          <a:r>
            <a:rPr lang="sv-SE" sz="1800"/>
            <a:t>Vad vill partiet? </a:t>
          </a:r>
        </a:p>
      </dgm:t>
    </dgm:pt>
    <dgm:pt modelId="{79A3F5E6-A02F-4083-9C4B-AF9987AF35E8}" type="parTrans" cxnId="{634FBE7A-F54D-4D70-A96E-C4DED2DD7519}">
      <dgm:prSet/>
      <dgm:spPr/>
      <dgm:t>
        <a:bodyPr/>
        <a:lstStyle/>
        <a:p>
          <a:endParaRPr lang="sv-SE"/>
        </a:p>
      </dgm:t>
    </dgm:pt>
    <dgm:pt modelId="{59C3392C-F036-40C6-8FA7-3715CDD7B3BE}" type="sibTrans" cxnId="{634FBE7A-F54D-4D70-A96E-C4DED2DD7519}">
      <dgm:prSet/>
      <dgm:spPr/>
      <dgm:t>
        <a:bodyPr/>
        <a:lstStyle/>
        <a:p>
          <a:endParaRPr lang="sv-SE"/>
        </a:p>
      </dgm:t>
    </dgm:pt>
    <dgm:pt modelId="{9B58158D-DDC3-4F19-8BFE-8018BBD3CABA}">
      <dgm:prSet phldrT="[Text]" custT="1"/>
      <dgm:spPr/>
      <dgm:t>
        <a:bodyPr/>
        <a:lstStyle/>
        <a:p>
          <a:r>
            <a:rPr lang="sv-SE" sz="1800"/>
            <a:t>Hur tänker partiet kring samhället? </a:t>
          </a:r>
        </a:p>
      </dgm:t>
    </dgm:pt>
    <dgm:pt modelId="{7E08D2F4-3F91-4B29-9946-139703306C5C}" type="parTrans" cxnId="{2100C599-9046-44AA-9EFB-FDA0A83A2121}">
      <dgm:prSet/>
      <dgm:spPr/>
      <dgm:t>
        <a:bodyPr/>
        <a:lstStyle/>
        <a:p>
          <a:endParaRPr lang="sv-SE"/>
        </a:p>
      </dgm:t>
    </dgm:pt>
    <dgm:pt modelId="{16F1EF48-B072-4609-A95C-A93D003AFB69}" type="sibTrans" cxnId="{2100C599-9046-44AA-9EFB-FDA0A83A2121}">
      <dgm:prSet/>
      <dgm:spPr/>
      <dgm:t>
        <a:bodyPr/>
        <a:lstStyle/>
        <a:p>
          <a:endParaRPr lang="sv-SE"/>
        </a:p>
      </dgm:t>
    </dgm:pt>
    <dgm:pt modelId="{EC91D4E1-A960-4A27-BA64-431C8EDB58B7}">
      <dgm:prSet phldrT="[Text]"/>
      <dgm:spPr/>
      <dgm:t>
        <a:bodyPr/>
        <a:lstStyle/>
        <a:p>
          <a:r>
            <a:rPr lang="sv-SE"/>
            <a:t>Sakfrågor - Vallöften</a:t>
          </a:r>
        </a:p>
      </dgm:t>
    </dgm:pt>
    <dgm:pt modelId="{8937C1FB-06C1-459E-AFB5-2B43F2B798AE}" type="parTrans" cxnId="{6CA18254-9F4D-4BD9-9822-92116405EC78}">
      <dgm:prSet/>
      <dgm:spPr/>
      <dgm:t>
        <a:bodyPr/>
        <a:lstStyle/>
        <a:p>
          <a:endParaRPr lang="sv-SE"/>
        </a:p>
      </dgm:t>
    </dgm:pt>
    <dgm:pt modelId="{47FA29E5-AAF7-4F72-81EB-36E358CA6220}" type="sibTrans" cxnId="{6CA18254-9F4D-4BD9-9822-92116405EC78}">
      <dgm:prSet/>
      <dgm:spPr/>
      <dgm:t>
        <a:bodyPr/>
        <a:lstStyle/>
        <a:p>
          <a:endParaRPr lang="sv-SE"/>
        </a:p>
      </dgm:t>
    </dgm:pt>
    <dgm:pt modelId="{BD2CF64C-3380-411D-AF19-B3F0882DAAE9}">
      <dgm:prSet phldrT="[Text]" custT="1"/>
      <dgm:spPr/>
      <dgm:t>
        <a:bodyPr/>
        <a:lstStyle/>
        <a:p>
          <a:r>
            <a:rPr lang="sv-SE" sz="1800"/>
            <a:t>Vilka är partiets viktigaste frågor?</a:t>
          </a:r>
        </a:p>
      </dgm:t>
    </dgm:pt>
    <dgm:pt modelId="{55C96E06-607F-4485-9AC9-86CB08652E9D}" type="parTrans" cxnId="{89169C1D-3C1D-4BD9-9664-9652D287787E}">
      <dgm:prSet/>
      <dgm:spPr/>
      <dgm:t>
        <a:bodyPr/>
        <a:lstStyle/>
        <a:p>
          <a:endParaRPr lang="sv-SE"/>
        </a:p>
      </dgm:t>
    </dgm:pt>
    <dgm:pt modelId="{47141C6A-0933-4173-BFBB-E5AB0435CD0C}" type="sibTrans" cxnId="{89169C1D-3C1D-4BD9-9664-9652D287787E}">
      <dgm:prSet/>
      <dgm:spPr/>
      <dgm:t>
        <a:bodyPr/>
        <a:lstStyle/>
        <a:p>
          <a:endParaRPr lang="sv-SE"/>
        </a:p>
      </dgm:t>
    </dgm:pt>
    <dgm:pt modelId="{A77BFDBE-A26E-4B9E-B459-F3991336DC04}">
      <dgm:prSet phldrT="[Text]" custT="1"/>
      <dgm:spPr/>
      <dgm:t>
        <a:bodyPr/>
        <a:lstStyle/>
        <a:p>
          <a:r>
            <a:rPr lang="sv-SE" sz="1800"/>
            <a:t>Vad pratar partiet mest om inför valet? </a:t>
          </a:r>
        </a:p>
      </dgm:t>
    </dgm:pt>
    <dgm:pt modelId="{D7FF85E0-3921-4B0F-A48C-7F9F2CF14A56}" type="parTrans" cxnId="{D6E598C7-08DA-4952-828D-391FE71099D9}">
      <dgm:prSet/>
      <dgm:spPr/>
      <dgm:t>
        <a:bodyPr/>
        <a:lstStyle/>
        <a:p>
          <a:endParaRPr lang="sv-SE"/>
        </a:p>
      </dgm:t>
    </dgm:pt>
    <dgm:pt modelId="{C4013ACD-FF35-468B-AB7E-27E48B9A9AC2}" type="sibTrans" cxnId="{D6E598C7-08DA-4952-828D-391FE71099D9}">
      <dgm:prSet/>
      <dgm:spPr/>
      <dgm:t>
        <a:bodyPr/>
        <a:lstStyle/>
        <a:p>
          <a:endParaRPr lang="sv-SE"/>
        </a:p>
      </dgm:t>
    </dgm:pt>
    <dgm:pt modelId="{ACEF94A3-9FBC-4C21-A58B-8EC02BB6DE2B}">
      <dgm:prSet/>
      <dgm:spPr/>
      <dgm:t>
        <a:bodyPr/>
        <a:lstStyle/>
        <a:p>
          <a:r>
            <a:rPr lang="sv-SE"/>
            <a:t>Politisk strategi</a:t>
          </a:r>
        </a:p>
      </dgm:t>
    </dgm:pt>
    <dgm:pt modelId="{A859B47E-9BBD-4F42-9780-88C6DA159CCA}" type="parTrans" cxnId="{C2CFE4F2-8D49-4A25-B107-DBB32A7A71FE}">
      <dgm:prSet/>
      <dgm:spPr/>
      <dgm:t>
        <a:bodyPr/>
        <a:lstStyle/>
        <a:p>
          <a:endParaRPr lang="sv-SE"/>
        </a:p>
      </dgm:t>
    </dgm:pt>
    <dgm:pt modelId="{BB446C03-6A64-43EA-89F0-2129688A5164}" type="sibTrans" cxnId="{C2CFE4F2-8D49-4A25-B107-DBB32A7A71FE}">
      <dgm:prSet/>
      <dgm:spPr/>
      <dgm:t>
        <a:bodyPr/>
        <a:lstStyle/>
        <a:p>
          <a:endParaRPr lang="sv-SE"/>
        </a:p>
      </dgm:t>
    </dgm:pt>
    <dgm:pt modelId="{F0C96D8F-C3F7-4926-9CE7-DEE03A9E4A28}">
      <dgm:prSet/>
      <dgm:spPr/>
      <dgm:t>
        <a:bodyPr/>
        <a:lstStyle/>
        <a:p>
          <a:r>
            <a:rPr lang="sv-SE"/>
            <a:t>Politiskt ”</a:t>
          </a:r>
          <a:r>
            <a:rPr lang="sv-SE" err="1"/>
            <a:t>track</a:t>
          </a:r>
          <a:r>
            <a:rPr lang="sv-SE"/>
            <a:t> record”</a:t>
          </a:r>
        </a:p>
      </dgm:t>
    </dgm:pt>
    <dgm:pt modelId="{9D26A975-AF3E-483C-A04D-811B24233123}" type="parTrans" cxnId="{BF1FC58C-F14B-4453-B97C-EFBCBD55C59F}">
      <dgm:prSet/>
      <dgm:spPr/>
      <dgm:t>
        <a:bodyPr/>
        <a:lstStyle/>
        <a:p>
          <a:endParaRPr lang="sv-SE"/>
        </a:p>
      </dgm:t>
    </dgm:pt>
    <dgm:pt modelId="{6D989640-96EC-4644-AA40-16BD73C299B8}" type="sibTrans" cxnId="{BF1FC58C-F14B-4453-B97C-EFBCBD55C59F}">
      <dgm:prSet/>
      <dgm:spPr/>
      <dgm:t>
        <a:bodyPr/>
        <a:lstStyle/>
        <a:p>
          <a:endParaRPr lang="sv-SE"/>
        </a:p>
      </dgm:t>
    </dgm:pt>
    <dgm:pt modelId="{A59156D3-738A-44E1-8259-FEF5169A1A3D}">
      <dgm:prSet phldrT="[Text]" custT="1"/>
      <dgm:spPr/>
      <dgm:t>
        <a:bodyPr/>
        <a:lstStyle/>
        <a:p>
          <a:r>
            <a:rPr lang="sv-SE" sz="1800"/>
            <a:t>Partiets människosyn.</a:t>
          </a:r>
        </a:p>
      </dgm:t>
    </dgm:pt>
    <dgm:pt modelId="{918ADE66-C5F3-489C-91C4-9BE0FB44E85B}" type="parTrans" cxnId="{F638AABD-DFE0-4BE0-9A10-1EA6D59F5AE1}">
      <dgm:prSet/>
      <dgm:spPr/>
      <dgm:t>
        <a:bodyPr/>
        <a:lstStyle/>
        <a:p>
          <a:endParaRPr lang="sv-SE"/>
        </a:p>
      </dgm:t>
    </dgm:pt>
    <dgm:pt modelId="{9D1318F9-220E-4C89-BD2E-13B9D20F79F9}" type="sibTrans" cxnId="{F638AABD-DFE0-4BE0-9A10-1EA6D59F5AE1}">
      <dgm:prSet/>
      <dgm:spPr/>
      <dgm:t>
        <a:bodyPr/>
        <a:lstStyle/>
        <a:p>
          <a:endParaRPr lang="sv-SE"/>
        </a:p>
      </dgm:t>
    </dgm:pt>
    <dgm:pt modelId="{9800D82E-2860-416E-90EC-985FD9DF7EC8}">
      <dgm:prSet phldrT="[Text]" custT="1"/>
      <dgm:spPr/>
      <dgm:t>
        <a:bodyPr/>
        <a:lstStyle/>
        <a:p>
          <a:r>
            <a:rPr lang="sv-SE" sz="1800"/>
            <a:t>m.m.</a:t>
          </a:r>
        </a:p>
      </dgm:t>
    </dgm:pt>
    <dgm:pt modelId="{7E3C2525-2531-4CBC-8519-4CDC32FCFA95}" type="parTrans" cxnId="{D406EB69-365F-4EEB-947E-11BDA0730E6A}">
      <dgm:prSet/>
      <dgm:spPr/>
      <dgm:t>
        <a:bodyPr/>
        <a:lstStyle/>
        <a:p>
          <a:endParaRPr lang="sv-SE"/>
        </a:p>
      </dgm:t>
    </dgm:pt>
    <dgm:pt modelId="{A63AFFD8-7FD6-40C7-BF7E-EA0ECB505B8A}" type="sibTrans" cxnId="{D406EB69-365F-4EEB-947E-11BDA0730E6A}">
      <dgm:prSet/>
      <dgm:spPr/>
      <dgm:t>
        <a:bodyPr/>
        <a:lstStyle/>
        <a:p>
          <a:endParaRPr lang="sv-SE"/>
        </a:p>
      </dgm:t>
    </dgm:pt>
    <dgm:pt modelId="{52ABA3E0-1102-4D9C-9C85-C550704F6782}">
      <dgm:prSet phldrT="[Text]" custT="1"/>
      <dgm:spPr/>
      <dgm:t>
        <a:bodyPr/>
        <a:lstStyle/>
        <a:p>
          <a:r>
            <a:rPr lang="sv-SE" sz="1800"/>
            <a:t>Vilka vallöften har partiet?</a:t>
          </a:r>
        </a:p>
      </dgm:t>
    </dgm:pt>
    <dgm:pt modelId="{2BA5B17D-11CD-4A8D-96D1-773FB29830EB}" type="parTrans" cxnId="{36FF07AC-B37C-4500-B9B1-F5B4AC2CF292}">
      <dgm:prSet/>
      <dgm:spPr/>
      <dgm:t>
        <a:bodyPr/>
        <a:lstStyle/>
        <a:p>
          <a:endParaRPr lang="sv-SE"/>
        </a:p>
      </dgm:t>
    </dgm:pt>
    <dgm:pt modelId="{F7E901A8-4BB4-4758-AE92-837702158C27}" type="sibTrans" cxnId="{36FF07AC-B37C-4500-B9B1-F5B4AC2CF292}">
      <dgm:prSet/>
      <dgm:spPr/>
      <dgm:t>
        <a:bodyPr/>
        <a:lstStyle/>
        <a:p>
          <a:endParaRPr lang="sv-SE"/>
        </a:p>
      </dgm:t>
    </dgm:pt>
    <dgm:pt modelId="{45C5A264-6FB8-415B-BC5B-7D56DE0C98A5}">
      <dgm:prSet custT="1"/>
      <dgm:spPr/>
      <dgm:t>
        <a:bodyPr/>
        <a:lstStyle/>
        <a:p>
          <a:r>
            <a:rPr lang="sv-SE" sz="1800"/>
            <a:t>Vilka andra partier vill partiet samarbeta med? </a:t>
          </a:r>
        </a:p>
      </dgm:t>
    </dgm:pt>
    <dgm:pt modelId="{A611D2DB-7F94-4542-9383-5C38A15CA176}" type="parTrans" cxnId="{1E102265-374B-439F-A39D-77E16971F2E7}">
      <dgm:prSet/>
      <dgm:spPr/>
      <dgm:t>
        <a:bodyPr/>
        <a:lstStyle/>
        <a:p>
          <a:endParaRPr lang="sv-SE"/>
        </a:p>
      </dgm:t>
    </dgm:pt>
    <dgm:pt modelId="{9ED6ECCA-B63D-4D13-8E1C-8F0340D425A5}" type="sibTrans" cxnId="{1E102265-374B-439F-A39D-77E16971F2E7}">
      <dgm:prSet/>
      <dgm:spPr/>
      <dgm:t>
        <a:bodyPr/>
        <a:lstStyle/>
        <a:p>
          <a:endParaRPr lang="sv-SE"/>
        </a:p>
      </dgm:t>
    </dgm:pt>
    <dgm:pt modelId="{49F6245B-C2F5-462B-90B8-8FFD3EFA12BF}">
      <dgm:prSet custT="1"/>
      <dgm:spPr/>
      <dgm:t>
        <a:bodyPr/>
        <a:lstStyle/>
        <a:p>
          <a:r>
            <a:rPr lang="sv-SE" sz="1800"/>
            <a:t>Vilka andra partier kan partiet </a:t>
          </a:r>
          <a:r>
            <a:rPr lang="sv-SE" sz="1800" u="sng"/>
            <a:t>inte</a:t>
          </a:r>
          <a:r>
            <a:rPr lang="sv-SE" sz="1800" u="none"/>
            <a:t> tänka sig att samarbeta med?</a:t>
          </a:r>
          <a:endParaRPr lang="sv-SE" sz="1800"/>
        </a:p>
      </dgm:t>
    </dgm:pt>
    <dgm:pt modelId="{423D7065-14F6-45D7-945C-CD8A85547A3F}" type="parTrans" cxnId="{AFD16214-4658-434C-A532-78DEC1211783}">
      <dgm:prSet/>
      <dgm:spPr/>
      <dgm:t>
        <a:bodyPr/>
        <a:lstStyle/>
        <a:p>
          <a:endParaRPr lang="sv-SE"/>
        </a:p>
      </dgm:t>
    </dgm:pt>
    <dgm:pt modelId="{30030F1F-660B-46B3-8BB6-07BBC0B1FABC}" type="sibTrans" cxnId="{AFD16214-4658-434C-A532-78DEC1211783}">
      <dgm:prSet/>
      <dgm:spPr/>
      <dgm:t>
        <a:bodyPr/>
        <a:lstStyle/>
        <a:p>
          <a:endParaRPr lang="sv-SE"/>
        </a:p>
      </dgm:t>
    </dgm:pt>
    <dgm:pt modelId="{22CE1992-22E2-48F7-910B-7E7C70BBA3D7}">
      <dgm:prSet/>
      <dgm:spPr/>
      <dgm:t>
        <a:bodyPr/>
        <a:lstStyle/>
        <a:p>
          <a:r>
            <a:rPr lang="sv-SE"/>
            <a:t>Hur har partiet arbetat/röstat under de senaste åren?</a:t>
          </a:r>
        </a:p>
      </dgm:t>
    </dgm:pt>
    <dgm:pt modelId="{296EFF48-E0DD-4147-A78E-264F37A94D1D}" type="parTrans" cxnId="{6622D026-6A26-42FC-965D-E9DD27350D45}">
      <dgm:prSet/>
      <dgm:spPr/>
      <dgm:t>
        <a:bodyPr/>
        <a:lstStyle/>
        <a:p>
          <a:endParaRPr lang="sv-SE"/>
        </a:p>
      </dgm:t>
    </dgm:pt>
    <dgm:pt modelId="{4CFF8824-688A-412D-8645-A3643CD10AC9}" type="sibTrans" cxnId="{6622D026-6A26-42FC-965D-E9DD27350D45}">
      <dgm:prSet/>
      <dgm:spPr/>
      <dgm:t>
        <a:bodyPr/>
        <a:lstStyle/>
        <a:p>
          <a:endParaRPr lang="sv-SE"/>
        </a:p>
      </dgm:t>
    </dgm:pt>
    <dgm:pt modelId="{9BADC96C-6D06-4123-8006-A41998121697}">
      <dgm:prSet/>
      <dgm:spPr/>
      <dgm:t>
        <a:bodyPr/>
        <a:lstStyle/>
        <a:p>
          <a:r>
            <a:rPr lang="sv-SE"/>
            <a:t>Hur rankas partiet av olika organisationer som du litar på? </a:t>
          </a:r>
        </a:p>
      </dgm:t>
    </dgm:pt>
    <dgm:pt modelId="{FF2DE246-A613-4018-8412-9DB8793F7147}" type="parTrans" cxnId="{143A2434-DDD7-405A-91AB-02A4F8875B5B}">
      <dgm:prSet/>
      <dgm:spPr/>
      <dgm:t>
        <a:bodyPr/>
        <a:lstStyle/>
        <a:p>
          <a:endParaRPr lang="sv-SE"/>
        </a:p>
      </dgm:t>
    </dgm:pt>
    <dgm:pt modelId="{0D5E2263-A4C1-4D55-BBCB-8B8AF1CE2CBB}" type="sibTrans" cxnId="{143A2434-DDD7-405A-91AB-02A4F8875B5B}">
      <dgm:prSet/>
      <dgm:spPr/>
      <dgm:t>
        <a:bodyPr/>
        <a:lstStyle/>
        <a:p>
          <a:endParaRPr lang="sv-SE"/>
        </a:p>
      </dgm:t>
    </dgm:pt>
    <dgm:pt modelId="{377622DC-D597-41CD-B03D-4ADF6FF9FA13}">
      <dgm:prSet/>
      <dgm:spPr/>
      <dgm:t>
        <a:bodyPr/>
        <a:lstStyle/>
        <a:p>
          <a:r>
            <a:rPr lang="sv-SE"/>
            <a:t>T.ex. Naturskydds-föreningen, WWF och </a:t>
          </a:r>
          <a:r>
            <a:rPr lang="sv-SE" i="1"/>
            <a:t>Kvinna till kvinna</a:t>
          </a:r>
          <a:endParaRPr lang="sv-SE"/>
        </a:p>
      </dgm:t>
    </dgm:pt>
    <dgm:pt modelId="{D6A73F95-3C38-4C2D-88A1-40D25CEBF20C}" type="parTrans" cxnId="{FCFFBCCA-A6BB-4C90-A759-F843C96D11F7}">
      <dgm:prSet/>
      <dgm:spPr/>
      <dgm:t>
        <a:bodyPr/>
        <a:lstStyle/>
        <a:p>
          <a:endParaRPr lang="sv-SE"/>
        </a:p>
      </dgm:t>
    </dgm:pt>
    <dgm:pt modelId="{042FE885-5691-45C7-84EC-99E68D533DC8}" type="sibTrans" cxnId="{FCFFBCCA-A6BB-4C90-A759-F843C96D11F7}">
      <dgm:prSet/>
      <dgm:spPr/>
      <dgm:t>
        <a:bodyPr/>
        <a:lstStyle/>
        <a:p>
          <a:endParaRPr lang="sv-SE"/>
        </a:p>
      </dgm:t>
    </dgm:pt>
    <dgm:pt modelId="{C7088EF4-284C-4FC4-A174-0860D88D5971}">
      <dgm:prSet phldrT="[Text]" custT="1"/>
      <dgm:spPr/>
      <dgm:t>
        <a:bodyPr/>
        <a:lstStyle/>
        <a:p>
          <a:r>
            <a:rPr lang="sv-SE" sz="1800"/>
            <a:t>Hur har partiet utvecklats sedan det bildades?</a:t>
          </a:r>
        </a:p>
      </dgm:t>
    </dgm:pt>
    <dgm:pt modelId="{3B644244-AAE8-4134-9447-33ACC994F733}" type="parTrans" cxnId="{4F74AF8D-832C-484E-AC3B-47D6E32ADF17}">
      <dgm:prSet/>
      <dgm:spPr/>
      <dgm:t>
        <a:bodyPr/>
        <a:lstStyle/>
        <a:p>
          <a:endParaRPr lang="sv-SE"/>
        </a:p>
      </dgm:t>
    </dgm:pt>
    <dgm:pt modelId="{C4477DFB-60B4-438D-AEFC-B7DB600E03E6}" type="sibTrans" cxnId="{4F74AF8D-832C-484E-AC3B-47D6E32ADF17}">
      <dgm:prSet/>
      <dgm:spPr/>
      <dgm:t>
        <a:bodyPr/>
        <a:lstStyle/>
        <a:p>
          <a:endParaRPr lang="sv-SE"/>
        </a:p>
      </dgm:t>
    </dgm:pt>
    <dgm:pt modelId="{368F56D1-CF24-4DAD-A386-A80019CE29DB}" type="pres">
      <dgm:prSet presAssocID="{3273A8A0-411E-41E3-8107-88FD32F91140}" presName="Name0" presStyleCnt="0">
        <dgm:presLayoutVars>
          <dgm:dir/>
          <dgm:animLvl val="lvl"/>
          <dgm:resizeHandles val="exact"/>
        </dgm:presLayoutVars>
      </dgm:prSet>
      <dgm:spPr/>
    </dgm:pt>
    <dgm:pt modelId="{735BF0B4-6972-4F5E-AA8A-6D30333CA4C6}" type="pres">
      <dgm:prSet presAssocID="{EDA01463-72B9-4A97-ADE5-1395EC7BBFD5}" presName="composite" presStyleCnt="0"/>
      <dgm:spPr/>
    </dgm:pt>
    <dgm:pt modelId="{370F9494-BB34-4944-BFA3-07C1B6C306ED}" type="pres">
      <dgm:prSet presAssocID="{EDA01463-72B9-4A97-ADE5-1395EC7BBFD5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2BCBB0CF-7306-465D-9624-87B0331A92BF}" type="pres">
      <dgm:prSet presAssocID="{EDA01463-72B9-4A97-ADE5-1395EC7BBFD5}" presName="desTx" presStyleLbl="alignAccFollowNode1" presStyleIdx="0" presStyleCnt="5">
        <dgm:presLayoutVars>
          <dgm:bulletEnabled val="1"/>
        </dgm:presLayoutVars>
      </dgm:prSet>
      <dgm:spPr/>
    </dgm:pt>
    <dgm:pt modelId="{389B1510-51D2-4053-83DC-F1BFFE8EB196}" type="pres">
      <dgm:prSet presAssocID="{3F628E84-2754-4C0E-94F4-6974C9560885}" presName="space" presStyleCnt="0"/>
      <dgm:spPr/>
    </dgm:pt>
    <dgm:pt modelId="{F5C7AF96-A5A4-44B6-8448-95BC9AB539D3}" type="pres">
      <dgm:prSet presAssocID="{5EA9BADE-F675-4FE8-8974-B1C4AC6AAB7F}" presName="composite" presStyleCnt="0"/>
      <dgm:spPr/>
    </dgm:pt>
    <dgm:pt modelId="{52EA8F31-6C77-4EC8-9E7F-6E4F31EAF47A}" type="pres">
      <dgm:prSet presAssocID="{5EA9BADE-F675-4FE8-8974-B1C4AC6AAB7F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6D0341AD-8F97-4896-84F5-706583281137}" type="pres">
      <dgm:prSet presAssocID="{5EA9BADE-F675-4FE8-8974-B1C4AC6AAB7F}" presName="desTx" presStyleLbl="alignAccFollowNode1" presStyleIdx="1" presStyleCnt="5">
        <dgm:presLayoutVars>
          <dgm:bulletEnabled val="1"/>
        </dgm:presLayoutVars>
      </dgm:prSet>
      <dgm:spPr/>
    </dgm:pt>
    <dgm:pt modelId="{F42513CD-95EB-4B7B-82C0-5F2184833D06}" type="pres">
      <dgm:prSet presAssocID="{E5762528-A066-4873-9020-677244938389}" presName="space" presStyleCnt="0"/>
      <dgm:spPr/>
    </dgm:pt>
    <dgm:pt modelId="{FAD91E79-8179-4E27-8503-E811277E7FB9}" type="pres">
      <dgm:prSet presAssocID="{EC91D4E1-A960-4A27-BA64-431C8EDB58B7}" presName="composite" presStyleCnt="0"/>
      <dgm:spPr/>
    </dgm:pt>
    <dgm:pt modelId="{D41CBE88-4CBB-40C0-9D36-DB2F24CB4A26}" type="pres">
      <dgm:prSet presAssocID="{EC91D4E1-A960-4A27-BA64-431C8EDB58B7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370E8518-0BF3-4847-ADFA-3052E0AC0799}" type="pres">
      <dgm:prSet presAssocID="{EC91D4E1-A960-4A27-BA64-431C8EDB58B7}" presName="desTx" presStyleLbl="alignAccFollowNode1" presStyleIdx="2" presStyleCnt="5">
        <dgm:presLayoutVars>
          <dgm:bulletEnabled val="1"/>
        </dgm:presLayoutVars>
      </dgm:prSet>
      <dgm:spPr/>
    </dgm:pt>
    <dgm:pt modelId="{DD4DECE3-83B2-474B-8ACF-F5254347B86D}" type="pres">
      <dgm:prSet presAssocID="{47FA29E5-AAF7-4F72-81EB-36E358CA6220}" presName="space" presStyleCnt="0"/>
      <dgm:spPr/>
    </dgm:pt>
    <dgm:pt modelId="{EBA5EFCB-4144-4FFB-8F9D-07BCE8AB3ADC}" type="pres">
      <dgm:prSet presAssocID="{ACEF94A3-9FBC-4C21-A58B-8EC02BB6DE2B}" presName="composite" presStyleCnt="0"/>
      <dgm:spPr/>
    </dgm:pt>
    <dgm:pt modelId="{0C888ECB-33A7-4344-9C11-5AE528714A1C}" type="pres">
      <dgm:prSet presAssocID="{ACEF94A3-9FBC-4C21-A58B-8EC02BB6DE2B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809E6D83-DCCC-4095-8C0F-59945A4780B9}" type="pres">
      <dgm:prSet presAssocID="{ACEF94A3-9FBC-4C21-A58B-8EC02BB6DE2B}" presName="desTx" presStyleLbl="alignAccFollowNode1" presStyleIdx="3" presStyleCnt="5">
        <dgm:presLayoutVars>
          <dgm:bulletEnabled val="1"/>
        </dgm:presLayoutVars>
      </dgm:prSet>
      <dgm:spPr/>
    </dgm:pt>
    <dgm:pt modelId="{D44A7396-96B1-4F76-8F1C-34EA063E0B50}" type="pres">
      <dgm:prSet presAssocID="{BB446C03-6A64-43EA-89F0-2129688A5164}" presName="space" presStyleCnt="0"/>
      <dgm:spPr/>
    </dgm:pt>
    <dgm:pt modelId="{5BEB8FA7-72C5-402E-8106-3563982E911A}" type="pres">
      <dgm:prSet presAssocID="{F0C96D8F-C3F7-4926-9CE7-DEE03A9E4A28}" presName="composite" presStyleCnt="0"/>
      <dgm:spPr/>
    </dgm:pt>
    <dgm:pt modelId="{EE270768-F68A-4117-B3DA-0215195137B2}" type="pres">
      <dgm:prSet presAssocID="{F0C96D8F-C3F7-4926-9CE7-DEE03A9E4A28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59534D13-5C26-4AEC-A9B0-F4EE44642DD7}" type="pres">
      <dgm:prSet presAssocID="{F0C96D8F-C3F7-4926-9CE7-DEE03A9E4A28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086F4D07-78DA-4332-81D7-DD5967BE814E}" type="presOf" srcId="{EDA01463-72B9-4A97-ADE5-1395EC7BBFD5}" destId="{370F9494-BB34-4944-BFA3-07C1B6C306ED}" srcOrd="0" destOrd="0" presId="urn:microsoft.com/office/officeart/2005/8/layout/hList1"/>
    <dgm:cxn modelId="{9F95B10B-99AF-4244-934A-BCFA9BD4C13D}" type="presOf" srcId="{3273A8A0-411E-41E3-8107-88FD32F91140}" destId="{368F56D1-CF24-4DAD-A386-A80019CE29DB}" srcOrd="0" destOrd="0" presId="urn:microsoft.com/office/officeart/2005/8/layout/hList1"/>
    <dgm:cxn modelId="{FD8ACC0B-5A01-48D2-B550-E52600FDFC9A}" type="presOf" srcId="{69CFB396-DD94-485C-9920-3DB0EB074B5D}" destId="{2BCBB0CF-7306-465D-9624-87B0331A92BF}" srcOrd="0" destOrd="0" presId="urn:microsoft.com/office/officeart/2005/8/layout/hList1"/>
    <dgm:cxn modelId="{DA5DEA11-AD4F-42EC-A29D-B7F945FEA9D3}" type="presOf" srcId="{C7088EF4-284C-4FC4-A174-0860D88D5971}" destId="{2BCBB0CF-7306-465D-9624-87B0331A92BF}" srcOrd="0" destOrd="1" presId="urn:microsoft.com/office/officeart/2005/8/layout/hList1"/>
    <dgm:cxn modelId="{AFD16214-4658-434C-A532-78DEC1211783}" srcId="{ACEF94A3-9FBC-4C21-A58B-8EC02BB6DE2B}" destId="{49F6245B-C2F5-462B-90B8-8FFD3EFA12BF}" srcOrd="1" destOrd="0" parTransId="{423D7065-14F6-45D7-945C-CD8A85547A3F}" sibTransId="{30030F1F-660B-46B3-8BB6-07BBC0B1FABC}"/>
    <dgm:cxn modelId="{51C8D417-6362-464A-AD87-A0C4C1B59F22}" type="presOf" srcId="{35CC8B88-9860-4DE9-8CE4-3FE4E84B210F}" destId="{6D0341AD-8F97-4896-84F5-706583281137}" srcOrd="0" destOrd="0" presId="urn:microsoft.com/office/officeart/2005/8/layout/hList1"/>
    <dgm:cxn modelId="{89169C1D-3C1D-4BD9-9664-9652D287787E}" srcId="{EC91D4E1-A960-4A27-BA64-431C8EDB58B7}" destId="{BD2CF64C-3380-411D-AF19-B3F0882DAAE9}" srcOrd="0" destOrd="0" parTransId="{55C96E06-607F-4485-9AC9-86CB08652E9D}" sibTransId="{47141C6A-0933-4173-BFBB-E5AB0435CD0C}"/>
    <dgm:cxn modelId="{AD3DAB25-E890-4626-A019-90978692F489}" type="presOf" srcId="{EC91D4E1-A960-4A27-BA64-431C8EDB58B7}" destId="{D41CBE88-4CBB-40C0-9D36-DB2F24CB4A26}" srcOrd="0" destOrd="0" presId="urn:microsoft.com/office/officeart/2005/8/layout/hList1"/>
    <dgm:cxn modelId="{C52AB926-B819-431B-906C-AFFA8C0A2CC5}" type="presOf" srcId="{9B58158D-DDC3-4F19-8BFE-8018BBD3CABA}" destId="{6D0341AD-8F97-4896-84F5-706583281137}" srcOrd="0" destOrd="1" presId="urn:microsoft.com/office/officeart/2005/8/layout/hList1"/>
    <dgm:cxn modelId="{6622D026-6A26-42FC-965D-E9DD27350D45}" srcId="{F0C96D8F-C3F7-4926-9CE7-DEE03A9E4A28}" destId="{22CE1992-22E2-48F7-910B-7E7C70BBA3D7}" srcOrd="0" destOrd="0" parTransId="{296EFF48-E0DD-4147-A78E-264F37A94D1D}" sibTransId="{4CFF8824-688A-412D-8645-A3643CD10AC9}"/>
    <dgm:cxn modelId="{143A2434-DDD7-405A-91AB-02A4F8875B5B}" srcId="{F0C96D8F-C3F7-4926-9CE7-DEE03A9E4A28}" destId="{9BADC96C-6D06-4123-8006-A41998121697}" srcOrd="1" destOrd="0" parTransId="{FF2DE246-A613-4018-8412-9DB8793F7147}" sibTransId="{0D5E2263-A4C1-4D55-BBCB-8B8AF1CE2CBB}"/>
    <dgm:cxn modelId="{6C45B35C-07A7-4FB5-8A1A-5C29FE784E90}" srcId="{3273A8A0-411E-41E3-8107-88FD32F91140}" destId="{5EA9BADE-F675-4FE8-8974-B1C4AC6AAB7F}" srcOrd="1" destOrd="0" parTransId="{2D5FC45A-FD5B-4DEA-B061-DCF2C5BD15B8}" sibTransId="{E5762528-A066-4873-9020-677244938389}"/>
    <dgm:cxn modelId="{BC792D5E-6976-4549-ABEA-6803863760CD}" type="presOf" srcId="{F0C96D8F-C3F7-4926-9CE7-DEE03A9E4A28}" destId="{EE270768-F68A-4117-B3DA-0215195137B2}" srcOrd="0" destOrd="0" presId="urn:microsoft.com/office/officeart/2005/8/layout/hList1"/>
    <dgm:cxn modelId="{74DE4141-D32E-4350-8F14-6E98288C5FC5}" type="presOf" srcId="{9BADC96C-6D06-4123-8006-A41998121697}" destId="{59534D13-5C26-4AEC-A9B0-F4EE44642DD7}" srcOrd="0" destOrd="1" presId="urn:microsoft.com/office/officeart/2005/8/layout/hList1"/>
    <dgm:cxn modelId="{1E102265-374B-439F-A39D-77E16971F2E7}" srcId="{ACEF94A3-9FBC-4C21-A58B-8EC02BB6DE2B}" destId="{45C5A264-6FB8-415B-BC5B-7D56DE0C98A5}" srcOrd="0" destOrd="0" parTransId="{A611D2DB-7F94-4542-9383-5C38A15CA176}" sibTransId="{9ED6ECCA-B63D-4D13-8E1C-8F0340D425A5}"/>
    <dgm:cxn modelId="{D406EB69-365F-4EEB-947E-11BDA0730E6A}" srcId="{5EA9BADE-F675-4FE8-8974-B1C4AC6AAB7F}" destId="{9800D82E-2860-416E-90EC-985FD9DF7EC8}" srcOrd="3" destOrd="0" parTransId="{7E3C2525-2531-4CBC-8519-4CDC32FCFA95}" sibTransId="{A63AFFD8-7FD6-40C7-BF7E-EA0ECB505B8A}"/>
    <dgm:cxn modelId="{206E0872-76A8-4AB6-8D2F-64BFA87B2BC1}" type="presOf" srcId="{A59156D3-738A-44E1-8259-FEF5169A1A3D}" destId="{6D0341AD-8F97-4896-84F5-706583281137}" srcOrd="0" destOrd="2" presId="urn:microsoft.com/office/officeart/2005/8/layout/hList1"/>
    <dgm:cxn modelId="{6CA18254-9F4D-4BD9-9822-92116405EC78}" srcId="{3273A8A0-411E-41E3-8107-88FD32F91140}" destId="{EC91D4E1-A960-4A27-BA64-431C8EDB58B7}" srcOrd="2" destOrd="0" parTransId="{8937C1FB-06C1-459E-AFB5-2B43F2B798AE}" sibTransId="{47FA29E5-AAF7-4F72-81EB-36E358CA6220}"/>
    <dgm:cxn modelId="{634FBE7A-F54D-4D70-A96E-C4DED2DD7519}" srcId="{5EA9BADE-F675-4FE8-8974-B1C4AC6AAB7F}" destId="{35CC8B88-9860-4DE9-8CE4-3FE4E84B210F}" srcOrd="0" destOrd="0" parTransId="{79A3F5E6-A02F-4083-9C4B-AF9987AF35E8}" sibTransId="{59C3392C-F036-40C6-8FA7-3715CDD7B3BE}"/>
    <dgm:cxn modelId="{BF1FC58C-F14B-4453-B97C-EFBCBD55C59F}" srcId="{3273A8A0-411E-41E3-8107-88FD32F91140}" destId="{F0C96D8F-C3F7-4926-9CE7-DEE03A9E4A28}" srcOrd="4" destOrd="0" parTransId="{9D26A975-AF3E-483C-A04D-811B24233123}" sibTransId="{6D989640-96EC-4644-AA40-16BD73C299B8}"/>
    <dgm:cxn modelId="{4F74AF8D-832C-484E-AC3B-47D6E32ADF17}" srcId="{EDA01463-72B9-4A97-ADE5-1395EC7BBFD5}" destId="{C7088EF4-284C-4FC4-A174-0860D88D5971}" srcOrd="1" destOrd="0" parTransId="{3B644244-AAE8-4134-9447-33ACC994F733}" sibTransId="{C4477DFB-60B4-438D-AEFC-B7DB600E03E6}"/>
    <dgm:cxn modelId="{43AF6890-18A2-4535-ADC2-E5FD1C769656}" srcId="{3273A8A0-411E-41E3-8107-88FD32F91140}" destId="{EDA01463-72B9-4A97-ADE5-1395EC7BBFD5}" srcOrd="0" destOrd="0" parTransId="{0147EB46-E173-41E7-A6E4-3951252F54AF}" sibTransId="{3F628E84-2754-4C0E-94F4-6974C9560885}"/>
    <dgm:cxn modelId="{EDEA8792-9122-41E3-B5A0-2DAFE22BBEF3}" type="presOf" srcId="{377622DC-D597-41CD-B03D-4ADF6FF9FA13}" destId="{59534D13-5C26-4AEC-A9B0-F4EE44642DD7}" srcOrd="0" destOrd="2" presId="urn:microsoft.com/office/officeart/2005/8/layout/hList1"/>
    <dgm:cxn modelId="{3BC1C096-AC61-4CC8-8E36-6526CC338423}" type="presOf" srcId="{ACEF94A3-9FBC-4C21-A58B-8EC02BB6DE2B}" destId="{0C888ECB-33A7-4344-9C11-5AE528714A1C}" srcOrd="0" destOrd="0" presId="urn:microsoft.com/office/officeart/2005/8/layout/hList1"/>
    <dgm:cxn modelId="{2100C599-9046-44AA-9EFB-FDA0A83A2121}" srcId="{5EA9BADE-F675-4FE8-8974-B1C4AC6AAB7F}" destId="{9B58158D-DDC3-4F19-8BFE-8018BBD3CABA}" srcOrd="1" destOrd="0" parTransId="{7E08D2F4-3F91-4B29-9946-139703306C5C}" sibTransId="{16F1EF48-B072-4609-A95C-A93D003AFB69}"/>
    <dgm:cxn modelId="{36FF07AC-B37C-4500-B9B1-F5B4AC2CF292}" srcId="{EC91D4E1-A960-4A27-BA64-431C8EDB58B7}" destId="{52ABA3E0-1102-4D9C-9C85-C550704F6782}" srcOrd="2" destOrd="0" parTransId="{2BA5B17D-11CD-4A8D-96D1-773FB29830EB}" sibTransId="{F7E901A8-4BB4-4758-AE92-837702158C27}"/>
    <dgm:cxn modelId="{62D1C8AE-CE45-4098-92AF-1CE2E6B88063}" type="presOf" srcId="{5EA9BADE-F675-4FE8-8974-B1C4AC6AAB7F}" destId="{52EA8F31-6C77-4EC8-9E7F-6E4F31EAF47A}" srcOrd="0" destOrd="0" presId="urn:microsoft.com/office/officeart/2005/8/layout/hList1"/>
    <dgm:cxn modelId="{C2C049AF-4FD0-42E9-ACA4-441C5C73D2CF}" srcId="{EDA01463-72B9-4A97-ADE5-1395EC7BBFD5}" destId="{69CFB396-DD94-485C-9920-3DB0EB074B5D}" srcOrd="0" destOrd="0" parTransId="{83034F28-A7C3-4146-ACCA-D58FED29B9B5}" sibTransId="{4DC34193-BDB5-4BD3-A51C-F167847B1D0A}"/>
    <dgm:cxn modelId="{298A19B2-61BD-4BA4-A70B-C7E156A49D34}" type="presOf" srcId="{45C5A264-6FB8-415B-BC5B-7D56DE0C98A5}" destId="{809E6D83-DCCC-4095-8C0F-59945A4780B9}" srcOrd="0" destOrd="0" presId="urn:microsoft.com/office/officeart/2005/8/layout/hList1"/>
    <dgm:cxn modelId="{F638AABD-DFE0-4BE0-9A10-1EA6D59F5AE1}" srcId="{5EA9BADE-F675-4FE8-8974-B1C4AC6AAB7F}" destId="{A59156D3-738A-44E1-8259-FEF5169A1A3D}" srcOrd="2" destOrd="0" parTransId="{918ADE66-C5F3-489C-91C4-9BE0FB44E85B}" sibTransId="{9D1318F9-220E-4C89-BD2E-13B9D20F79F9}"/>
    <dgm:cxn modelId="{92AD58BF-314C-4135-A619-BB9150A65206}" type="presOf" srcId="{49F6245B-C2F5-462B-90B8-8FFD3EFA12BF}" destId="{809E6D83-DCCC-4095-8C0F-59945A4780B9}" srcOrd="0" destOrd="1" presId="urn:microsoft.com/office/officeart/2005/8/layout/hList1"/>
    <dgm:cxn modelId="{D6E598C7-08DA-4952-828D-391FE71099D9}" srcId="{EC91D4E1-A960-4A27-BA64-431C8EDB58B7}" destId="{A77BFDBE-A26E-4B9E-B459-F3991336DC04}" srcOrd="1" destOrd="0" parTransId="{D7FF85E0-3921-4B0F-A48C-7F9F2CF14A56}" sibTransId="{C4013ACD-FF35-468B-AB7E-27E48B9A9AC2}"/>
    <dgm:cxn modelId="{FCFFBCCA-A6BB-4C90-A759-F843C96D11F7}" srcId="{9BADC96C-6D06-4123-8006-A41998121697}" destId="{377622DC-D597-41CD-B03D-4ADF6FF9FA13}" srcOrd="0" destOrd="0" parTransId="{D6A73F95-3C38-4C2D-88A1-40D25CEBF20C}" sibTransId="{042FE885-5691-45C7-84EC-99E68D533DC8}"/>
    <dgm:cxn modelId="{F36DBEE0-65C2-4487-AB46-2C7EC2BE79AD}" type="presOf" srcId="{A77BFDBE-A26E-4B9E-B459-F3991336DC04}" destId="{370E8518-0BF3-4847-ADFA-3052E0AC0799}" srcOrd="0" destOrd="1" presId="urn:microsoft.com/office/officeart/2005/8/layout/hList1"/>
    <dgm:cxn modelId="{2BE62BE7-98BB-4BFB-9220-5AF3E04F33D3}" type="presOf" srcId="{22CE1992-22E2-48F7-910B-7E7C70BBA3D7}" destId="{59534D13-5C26-4AEC-A9B0-F4EE44642DD7}" srcOrd="0" destOrd="0" presId="urn:microsoft.com/office/officeart/2005/8/layout/hList1"/>
    <dgm:cxn modelId="{02A2F4EA-F5F2-497B-BD63-A5A487345244}" type="presOf" srcId="{BD2CF64C-3380-411D-AF19-B3F0882DAAE9}" destId="{370E8518-0BF3-4847-ADFA-3052E0AC0799}" srcOrd="0" destOrd="0" presId="urn:microsoft.com/office/officeart/2005/8/layout/hList1"/>
    <dgm:cxn modelId="{C2CFE4F2-8D49-4A25-B107-DBB32A7A71FE}" srcId="{3273A8A0-411E-41E3-8107-88FD32F91140}" destId="{ACEF94A3-9FBC-4C21-A58B-8EC02BB6DE2B}" srcOrd="3" destOrd="0" parTransId="{A859B47E-9BBD-4F42-9780-88C6DA159CCA}" sibTransId="{BB446C03-6A64-43EA-89F0-2129688A5164}"/>
    <dgm:cxn modelId="{58FF51F5-C3D1-45CF-89CD-7D4CBB0146F1}" type="presOf" srcId="{9800D82E-2860-416E-90EC-985FD9DF7EC8}" destId="{6D0341AD-8F97-4896-84F5-706583281137}" srcOrd="0" destOrd="3" presId="urn:microsoft.com/office/officeart/2005/8/layout/hList1"/>
    <dgm:cxn modelId="{F1EDFCFF-54A9-4829-A344-416581CB8DFD}" type="presOf" srcId="{52ABA3E0-1102-4D9C-9C85-C550704F6782}" destId="{370E8518-0BF3-4847-ADFA-3052E0AC0799}" srcOrd="0" destOrd="2" presId="urn:microsoft.com/office/officeart/2005/8/layout/hList1"/>
    <dgm:cxn modelId="{3FA77113-5C98-4957-8E13-902CF0CA24C9}" type="presParOf" srcId="{368F56D1-CF24-4DAD-A386-A80019CE29DB}" destId="{735BF0B4-6972-4F5E-AA8A-6D30333CA4C6}" srcOrd="0" destOrd="0" presId="urn:microsoft.com/office/officeart/2005/8/layout/hList1"/>
    <dgm:cxn modelId="{0D4FE946-A54E-4C9D-9FF2-940506CE0200}" type="presParOf" srcId="{735BF0B4-6972-4F5E-AA8A-6D30333CA4C6}" destId="{370F9494-BB34-4944-BFA3-07C1B6C306ED}" srcOrd="0" destOrd="0" presId="urn:microsoft.com/office/officeart/2005/8/layout/hList1"/>
    <dgm:cxn modelId="{DF962495-A0D8-4EA9-B898-C3F736F40507}" type="presParOf" srcId="{735BF0B4-6972-4F5E-AA8A-6D30333CA4C6}" destId="{2BCBB0CF-7306-465D-9624-87B0331A92BF}" srcOrd="1" destOrd="0" presId="urn:microsoft.com/office/officeart/2005/8/layout/hList1"/>
    <dgm:cxn modelId="{84778932-D821-47D1-AE9A-21425EAA1719}" type="presParOf" srcId="{368F56D1-CF24-4DAD-A386-A80019CE29DB}" destId="{389B1510-51D2-4053-83DC-F1BFFE8EB196}" srcOrd="1" destOrd="0" presId="urn:microsoft.com/office/officeart/2005/8/layout/hList1"/>
    <dgm:cxn modelId="{7420810B-A7D8-4F3F-8B05-A7E77F846C7E}" type="presParOf" srcId="{368F56D1-CF24-4DAD-A386-A80019CE29DB}" destId="{F5C7AF96-A5A4-44B6-8448-95BC9AB539D3}" srcOrd="2" destOrd="0" presId="urn:microsoft.com/office/officeart/2005/8/layout/hList1"/>
    <dgm:cxn modelId="{1845524C-7477-44E6-A57C-946B4FB8E20B}" type="presParOf" srcId="{F5C7AF96-A5A4-44B6-8448-95BC9AB539D3}" destId="{52EA8F31-6C77-4EC8-9E7F-6E4F31EAF47A}" srcOrd="0" destOrd="0" presId="urn:microsoft.com/office/officeart/2005/8/layout/hList1"/>
    <dgm:cxn modelId="{DA7A29FD-088D-4974-9CE3-2C9AF4BD2E8A}" type="presParOf" srcId="{F5C7AF96-A5A4-44B6-8448-95BC9AB539D3}" destId="{6D0341AD-8F97-4896-84F5-706583281137}" srcOrd="1" destOrd="0" presId="urn:microsoft.com/office/officeart/2005/8/layout/hList1"/>
    <dgm:cxn modelId="{79E0A4E9-35D2-4FE0-8D04-34A2EFC9A668}" type="presParOf" srcId="{368F56D1-CF24-4DAD-A386-A80019CE29DB}" destId="{F42513CD-95EB-4B7B-82C0-5F2184833D06}" srcOrd="3" destOrd="0" presId="urn:microsoft.com/office/officeart/2005/8/layout/hList1"/>
    <dgm:cxn modelId="{402048BC-6140-4EBA-AE37-7F7887A97809}" type="presParOf" srcId="{368F56D1-CF24-4DAD-A386-A80019CE29DB}" destId="{FAD91E79-8179-4E27-8503-E811277E7FB9}" srcOrd="4" destOrd="0" presId="urn:microsoft.com/office/officeart/2005/8/layout/hList1"/>
    <dgm:cxn modelId="{8539AC17-CFA4-41AA-8E1D-D781DC82E2DB}" type="presParOf" srcId="{FAD91E79-8179-4E27-8503-E811277E7FB9}" destId="{D41CBE88-4CBB-40C0-9D36-DB2F24CB4A26}" srcOrd="0" destOrd="0" presId="urn:microsoft.com/office/officeart/2005/8/layout/hList1"/>
    <dgm:cxn modelId="{4408A14A-98C3-4C2E-9BE1-AE525BF7CBED}" type="presParOf" srcId="{FAD91E79-8179-4E27-8503-E811277E7FB9}" destId="{370E8518-0BF3-4847-ADFA-3052E0AC0799}" srcOrd="1" destOrd="0" presId="urn:microsoft.com/office/officeart/2005/8/layout/hList1"/>
    <dgm:cxn modelId="{419AD065-A5CD-4669-879D-88819EFCB9C0}" type="presParOf" srcId="{368F56D1-CF24-4DAD-A386-A80019CE29DB}" destId="{DD4DECE3-83B2-474B-8ACF-F5254347B86D}" srcOrd="5" destOrd="0" presId="urn:microsoft.com/office/officeart/2005/8/layout/hList1"/>
    <dgm:cxn modelId="{4212EAAF-7973-4C58-9E25-E63025B7C635}" type="presParOf" srcId="{368F56D1-CF24-4DAD-A386-A80019CE29DB}" destId="{EBA5EFCB-4144-4FFB-8F9D-07BCE8AB3ADC}" srcOrd="6" destOrd="0" presId="urn:microsoft.com/office/officeart/2005/8/layout/hList1"/>
    <dgm:cxn modelId="{242118BD-21FF-450E-918F-6EC8CF7E4BB9}" type="presParOf" srcId="{EBA5EFCB-4144-4FFB-8F9D-07BCE8AB3ADC}" destId="{0C888ECB-33A7-4344-9C11-5AE528714A1C}" srcOrd="0" destOrd="0" presId="urn:microsoft.com/office/officeart/2005/8/layout/hList1"/>
    <dgm:cxn modelId="{E556DF01-D69B-4CA7-85CE-ED7FEE7DDFF3}" type="presParOf" srcId="{EBA5EFCB-4144-4FFB-8F9D-07BCE8AB3ADC}" destId="{809E6D83-DCCC-4095-8C0F-59945A4780B9}" srcOrd="1" destOrd="0" presId="urn:microsoft.com/office/officeart/2005/8/layout/hList1"/>
    <dgm:cxn modelId="{625EED9F-FD2A-4824-B15E-4622B59D84B1}" type="presParOf" srcId="{368F56D1-CF24-4DAD-A386-A80019CE29DB}" destId="{D44A7396-96B1-4F76-8F1C-34EA063E0B50}" srcOrd="7" destOrd="0" presId="urn:microsoft.com/office/officeart/2005/8/layout/hList1"/>
    <dgm:cxn modelId="{25F9FA9D-E8D5-4BEB-A810-008B535F6BD1}" type="presParOf" srcId="{368F56D1-CF24-4DAD-A386-A80019CE29DB}" destId="{5BEB8FA7-72C5-402E-8106-3563982E911A}" srcOrd="8" destOrd="0" presId="urn:microsoft.com/office/officeart/2005/8/layout/hList1"/>
    <dgm:cxn modelId="{411317D6-9DBA-4942-840D-7F7582C1C96F}" type="presParOf" srcId="{5BEB8FA7-72C5-402E-8106-3563982E911A}" destId="{EE270768-F68A-4117-B3DA-0215195137B2}" srcOrd="0" destOrd="0" presId="urn:microsoft.com/office/officeart/2005/8/layout/hList1"/>
    <dgm:cxn modelId="{C9452638-389E-4E2B-AEA7-067411C1B2A2}" type="presParOf" srcId="{5BEB8FA7-72C5-402E-8106-3563982E911A}" destId="{59534D13-5C26-4AEC-A9B0-F4EE44642DD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0F9494-BB34-4944-BFA3-07C1B6C306ED}">
      <dsp:nvSpPr>
        <dsp:cNvPr id="0" name=""/>
        <dsp:cNvSpPr/>
      </dsp:nvSpPr>
      <dsp:spPr>
        <a:xfrm>
          <a:off x="4500" y="1776171"/>
          <a:ext cx="1725215" cy="58357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700" kern="1200"/>
            <a:t>Historia</a:t>
          </a:r>
        </a:p>
      </dsp:txBody>
      <dsp:txXfrm>
        <a:off x="4500" y="1776171"/>
        <a:ext cx="1725215" cy="583577"/>
      </dsp:txXfrm>
    </dsp:sp>
    <dsp:sp modelId="{2BCBB0CF-7306-465D-9624-87B0331A92BF}">
      <dsp:nvSpPr>
        <dsp:cNvPr id="0" name=""/>
        <dsp:cNvSpPr/>
      </dsp:nvSpPr>
      <dsp:spPr>
        <a:xfrm>
          <a:off x="4500" y="2359749"/>
          <a:ext cx="1725215" cy="340400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Varför bildades partiet?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Hur har partiet utvecklats sedan det bildades?</a:t>
          </a:r>
        </a:p>
      </dsp:txBody>
      <dsp:txXfrm>
        <a:off x="4500" y="2359749"/>
        <a:ext cx="1725215" cy="3404005"/>
      </dsp:txXfrm>
    </dsp:sp>
    <dsp:sp modelId="{52EA8F31-6C77-4EC8-9E7F-6E4F31EAF47A}">
      <dsp:nvSpPr>
        <dsp:cNvPr id="0" name=""/>
        <dsp:cNvSpPr/>
      </dsp:nvSpPr>
      <dsp:spPr>
        <a:xfrm>
          <a:off x="1971246" y="1776171"/>
          <a:ext cx="1725215" cy="58357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700" kern="1200"/>
            <a:t>Ideologi</a:t>
          </a:r>
        </a:p>
      </dsp:txBody>
      <dsp:txXfrm>
        <a:off x="1971246" y="1776171"/>
        <a:ext cx="1725215" cy="583577"/>
      </dsp:txXfrm>
    </dsp:sp>
    <dsp:sp modelId="{6D0341AD-8F97-4896-84F5-706583281137}">
      <dsp:nvSpPr>
        <dsp:cNvPr id="0" name=""/>
        <dsp:cNvSpPr/>
      </dsp:nvSpPr>
      <dsp:spPr>
        <a:xfrm>
          <a:off x="1971246" y="2359749"/>
          <a:ext cx="1725215" cy="340400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Vad vill partiet?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Hur tänker partiet kring samhället?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Partiets människosyn.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m.m.</a:t>
          </a:r>
        </a:p>
      </dsp:txBody>
      <dsp:txXfrm>
        <a:off x="1971246" y="2359749"/>
        <a:ext cx="1725215" cy="3404005"/>
      </dsp:txXfrm>
    </dsp:sp>
    <dsp:sp modelId="{D41CBE88-4CBB-40C0-9D36-DB2F24CB4A26}">
      <dsp:nvSpPr>
        <dsp:cNvPr id="0" name=""/>
        <dsp:cNvSpPr/>
      </dsp:nvSpPr>
      <dsp:spPr>
        <a:xfrm>
          <a:off x="3937992" y="1776171"/>
          <a:ext cx="1725215" cy="5835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700" kern="1200"/>
            <a:t>Sakfrågor - Vallöften</a:t>
          </a:r>
        </a:p>
      </dsp:txBody>
      <dsp:txXfrm>
        <a:off x="3937992" y="1776171"/>
        <a:ext cx="1725215" cy="583577"/>
      </dsp:txXfrm>
    </dsp:sp>
    <dsp:sp modelId="{370E8518-0BF3-4847-ADFA-3052E0AC0799}">
      <dsp:nvSpPr>
        <dsp:cNvPr id="0" name=""/>
        <dsp:cNvSpPr/>
      </dsp:nvSpPr>
      <dsp:spPr>
        <a:xfrm>
          <a:off x="3937992" y="2359749"/>
          <a:ext cx="1725215" cy="340400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Vilka är partiets viktigaste frågor?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Vad pratar partiet mest om inför valet?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Vilka vallöften har partiet?</a:t>
          </a:r>
        </a:p>
      </dsp:txBody>
      <dsp:txXfrm>
        <a:off x="3937992" y="2359749"/>
        <a:ext cx="1725215" cy="3404005"/>
      </dsp:txXfrm>
    </dsp:sp>
    <dsp:sp modelId="{0C888ECB-33A7-4344-9C11-5AE528714A1C}">
      <dsp:nvSpPr>
        <dsp:cNvPr id="0" name=""/>
        <dsp:cNvSpPr/>
      </dsp:nvSpPr>
      <dsp:spPr>
        <a:xfrm>
          <a:off x="5904738" y="1776171"/>
          <a:ext cx="1725215" cy="58357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700" kern="1200"/>
            <a:t>Politisk strategi</a:t>
          </a:r>
        </a:p>
      </dsp:txBody>
      <dsp:txXfrm>
        <a:off x="5904738" y="1776171"/>
        <a:ext cx="1725215" cy="583577"/>
      </dsp:txXfrm>
    </dsp:sp>
    <dsp:sp modelId="{809E6D83-DCCC-4095-8C0F-59945A4780B9}">
      <dsp:nvSpPr>
        <dsp:cNvPr id="0" name=""/>
        <dsp:cNvSpPr/>
      </dsp:nvSpPr>
      <dsp:spPr>
        <a:xfrm>
          <a:off x="5904738" y="2359749"/>
          <a:ext cx="1725215" cy="340400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Vilka andra partier vill partiet samarbeta med?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800" kern="1200"/>
            <a:t>Vilka andra partier kan partiet </a:t>
          </a:r>
          <a:r>
            <a:rPr lang="sv-SE" sz="1800" u="sng" kern="1200"/>
            <a:t>inte</a:t>
          </a:r>
          <a:r>
            <a:rPr lang="sv-SE" sz="1800" u="none" kern="1200"/>
            <a:t> tänka sig att samarbeta med?</a:t>
          </a:r>
          <a:endParaRPr lang="sv-SE" sz="1800" kern="1200"/>
        </a:p>
      </dsp:txBody>
      <dsp:txXfrm>
        <a:off x="5904738" y="2359749"/>
        <a:ext cx="1725215" cy="3404005"/>
      </dsp:txXfrm>
    </dsp:sp>
    <dsp:sp modelId="{EE270768-F68A-4117-B3DA-0215195137B2}">
      <dsp:nvSpPr>
        <dsp:cNvPr id="0" name=""/>
        <dsp:cNvSpPr/>
      </dsp:nvSpPr>
      <dsp:spPr>
        <a:xfrm>
          <a:off x="7871483" y="1776171"/>
          <a:ext cx="1725215" cy="58357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1700" kern="1200"/>
            <a:t>Politiskt ”</a:t>
          </a:r>
          <a:r>
            <a:rPr lang="sv-SE" sz="1700" kern="1200" err="1"/>
            <a:t>track</a:t>
          </a:r>
          <a:r>
            <a:rPr lang="sv-SE" sz="1700" kern="1200"/>
            <a:t> record”</a:t>
          </a:r>
        </a:p>
      </dsp:txBody>
      <dsp:txXfrm>
        <a:off x="7871483" y="1776171"/>
        <a:ext cx="1725215" cy="583577"/>
      </dsp:txXfrm>
    </dsp:sp>
    <dsp:sp modelId="{59534D13-5C26-4AEC-A9B0-F4EE44642DD7}">
      <dsp:nvSpPr>
        <dsp:cNvPr id="0" name=""/>
        <dsp:cNvSpPr/>
      </dsp:nvSpPr>
      <dsp:spPr>
        <a:xfrm>
          <a:off x="7871483" y="2359749"/>
          <a:ext cx="1725215" cy="3404005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700" kern="1200"/>
            <a:t>Hur har partiet arbetat/röstat under de senaste åren?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700" kern="1200"/>
            <a:t>Hur rankas partiet av olika organisationer som du litar på? </a:t>
          </a:r>
        </a:p>
        <a:p>
          <a:pPr marL="342900" lvl="2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v-SE" sz="1700" kern="1200"/>
            <a:t>T.ex. Naturskydds-föreningen, WWF och </a:t>
          </a:r>
          <a:r>
            <a:rPr lang="sv-SE" sz="1700" i="1" kern="1200"/>
            <a:t>Kvinna till kvinna</a:t>
          </a:r>
          <a:endParaRPr lang="sv-SE" sz="1700" kern="1200"/>
        </a:p>
      </dsp:txBody>
      <dsp:txXfrm>
        <a:off x="7871483" y="2359749"/>
        <a:ext cx="1725215" cy="34040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CB80-02C9-4302-A78D-08F8477643A0}" type="datetimeFigureOut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B07CF1-7051-441E-B733-2375CEACE9E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5971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l.se/det-svenska-valsystemet/rostrakning-och-mandatfordelning/sa-fordelas-mandaten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l.se/det-svenska-valsystemet/rostrakning-och-mandatfordelning/sa-fordelas-mandaten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urplay.se/program/246093-vart-ar-vi-pa-vag-demokrati-det-sjunkande-skeppet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1871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sv-SE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För att anses som same i röstlängdsavseende krävs att en person dels anser sig vara same och dels antingen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själv ha eller ha haft samiska som språk i hemmet, eller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ha någon förälder eller mor- eller farförälder som har eller har haft samiska som språk i hemmet, eller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ha en förälder som är eller har varit upptagen i röstlängd till Sametinget</a:t>
            </a:r>
          </a:p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35430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385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0C848-218D-29F5-341C-E2E74DC6E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B95165A-5701-A236-5B59-BA1D598A6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CCA1920-EA0C-42DE-9722-0E1813ED5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https://www.riksdagen.se/sv/sa-funkar-riksdagen/demokrati/sa-bildas-regeringen/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hlinkClick r:id="rId3"/>
              </a:rPr>
              <a:t>Så fördelas mandaten | Valmyndigheten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2E4AF20-DF20-5DBB-74B8-6C3310690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6168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F7465-0810-E826-7812-2951AD8D4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5331FE8-0543-10D7-221B-A9F050BCB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C568ADE3-46BC-A68E-814A-28DADC402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https://www.riksdagen.se/sv/sa-funkar-riksdagen/demokrati/sa-bildas-regeringen/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hlinkClick r:id="rId3"/>
              </a:rPr>
              <a:t>Så fördelas mandaten | Valmyndigheten</a:t>
            </a:r>
            <a:endParaRPr lang="sv-SE" dirty="0"/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B912B9F-AF6D-D464-FA2A-E18F07542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8883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40435-33FF-0FD6-AAEC-5F31881FF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D49B7CA0-F2B3-4F4C-458D-C0DE34B784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32381DF-C50B-706D-DBA0-52667F8B25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https://www.regeringen.se/sa-styrs-sverige/sa-arbetar-regeringen-och-regeringskansliet/sa-arbetar-regeringen/</a:t>
            </a:r>
          </a:p>
          <a:p>
            <a:r>
              <a:rPr lang="sv-SE"/>
              <a:t>https://www.regeringen.se/lattlast-information-om-regeringen-och-regeringskansliet/regeringskansliets-verksamhet/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F56DA3FB-C8CC-7FB7-1BE3-0139975B5F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2566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https://www.regeringen.se/sa-styrs-sverige/sa-arbetar-regeringen-och-regeringskansliet/sa-arbetar-regeringen/</a:t>
            </a:r>
          </a:p>
          <a:p>
            <a:r>
              <a:rPr lang="sv-SE"/>
              <a:t>https://www.regeringen.se/lattlast-information-om-regeringen-och-regeringskansliet/regeringskansliets-verksamhet/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9294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3C262-AA98-D8C8-AE0F-601ADFAD5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7680A3D-CDFE-430E-D880-68CF1A8BA6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DA8F54D-1E67-4EF9-F744-73629FC5EC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https://www.regeringen.se/sa-styrs-sverige/sa-arbetar-regeringen-och-regeringskansliet/sa-arbetar-regeringen/</a:t>
            </a:r>
          </a:p>
          <a:p>
            <a:r>
              <a:rPr lang="sv-SE" dirty="0"/>
              <a:t>https://www.regeringen.se/lattlast-information-om-regeringen-och-regeringskansliet/regeringskansliets-verksamhet/</a:t>
            </a:r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487E766-DF30-B8D2-F734-AC95935F7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517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https://www.riksdagen.se/sv/sa-funkar-riksdagen/demokrati/sa-bildas-regeringen/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730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491EC6-B162-449D-A3F3-7957D23346C5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50545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hlinkClick r:id="rId3"/>
              </a:rPr>
              <a:t>Vart är vi på väg?: Demokrati, det sjunkande skeppet? </a:t>
            </a:r>
            <a:r>
              <a:rPr lang="sv-SE">
                <a:hlinkClick r:id="rId3"/>
              </a:rPr>
              <a:t>| UR Play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31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35824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32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84085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D61F2-429E-CFEB-2239-240D61B24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6218B49-E142-C5A6-B874-2129FFBF4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90FE7A5-70E2-1ADA-CBD7-2FB2580185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A057B45-0A07-8B75-290A-35E9AE819C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33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5669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07CF1-7051-441E-B733-2375CEACE9EE}" type="slidenum">
              <a:rPr lang="sv-SE" smtClean="0"/>
              <a:t>34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1407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v-SE"/>
              <a:t>Klicka på ikonen för att lägga till en bild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eskriv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 för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sv-SE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C5C185-A3E1-42A9-ACF5-E3115E86E8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/>
              <a:t>Politik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980C5A6-8C74-4C06-BAF5-C8123B05FE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br>
              <a:rPr lang="sv-SE" dirty="0"/>
            </a:b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1627790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9C5AFB-1D86-47CA-845F-E4F5DAE9C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5240309" cy="1303867"/>
          </a:xfrm>
        </p:spPr>
        <p:txBody>
          <a:bodyPr>
            <a:normAutofit/>
          </a:bodyPr>
          <a:lstStyle/>
          <a:p>
            <a:r>
              <a:rPr lang="sv-SE" sz="3200" dirty="0"/>
              <a:t>Vilka 6 val äger rum regelbundet i Sverige?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AC6F69C-00CA-C161-B851-4A7FC54272E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v-SE" sz="2000" dirty="0"/>
              <a:t>Det är val vart fjärde år. Då väljer vi på tre nivåer: </a:t>
            </a:r>
          </a:p>
          <a:p>
            <a:r>
              <a:rPr lang="sv-SE" sz="2000" b="1" dirty="0"/>
              <a:t>Riksdagsval</a:t>
            </a:r>
            <a:r>
              <a:rPr lang="sv-SE" sz="2000" dirty="0"/>
              <a:t> = nationell nivå, hela Sverige</a:t>
            </a:r>
          </a:p>
          <a:p>
            <a:r>
              <a:rPr lang="sv-SE" sz="2000" b="1" dirty="0"/>
              <a:t>Regionval </a:t>
            </a:r>
            <a:r>
              <a:rPr lang="sv-SE" sz="2000" dirty="0"/>
              <a:t>= t.ex. ”Region Norrbotten”</a:t>
            </a:r>
            <a:endParaRPr lang="sv-SE" sz="2000" b="1" dirty="0"/>
          </a:p>
          <a:p>
            <a:r>
              <a:rPr lang="sv-SE" sz="2000" b="1" dirty="0"/>
              <a:t>Kommunval </a:t>
            </a:r>
            <a:r>
              <a:rPr lang="sv-SE" sz="2000" dirty="0"/>
              <a:t>= t.ex. Piteå kommun</a:t>
            </a:r>
            <a:endParaRPr lang="sv-SE" sz="2000" b="1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Vart fjärde år är det val till </a:t>
            </a:r>
            <a:r>
              <a:rPr lang="sv-SE" sz="2000" b="1" dirty="0"/>
              <a:t>kyrkofullmäktige</a:t>
            </a:r>
            <a:r>
              <a:rPr lang="sv-SE" sz="2000" dirty="0"/>
              <a:t>. </a:t>
            </a:r>
          </a:p>
          <a:p>
            <a:pPr marL="0" indent="0">
              <a:buNone/>
            </a:pPr>
            <a:r>
              <a:rPr lang="sv-SE" sz="2000" dirty="0"/>
              <a:t>Vart femte år är det </a:t>
            </a:r>
            <a:r>
              <a:rPr lang="sv-SE" sz="2000" b="1" dirty="0"/>
              <a:t>EU-val.</a:t>
            </a:r>
          </a:p>
          <a:p>
            <a:pPr marL="0" indent="0">
              <a:buNone/>
            </a:pPr>
            <a:r>
              <a:rPr lang="sv-SE" sz="2000" dirty="0"/>
              <a:t>De samer som bor i Sverige röstar också i val till </a:t>
            </a:r>
            <a:r>
              <a:rPr lang="sv-SE" sz="2000" b="1" dirty="0"/>
              <a:t>sametinget</a:t>
            </a:r>
            <a:r>
              <a:rPr lang="sv-SE" sz="2000" dirty="0"/>
              <a:t> vart fjärde år.</a:t>
            </a:r>
          </a:p>
          <a:p>
            <a:pPr marL="0" indent="0">
              <a:buNone/>
            </a:pPr>
            <a:endParaRPr lang="sv-SE" sz="2000" dirty="0"/>
          </a:p>
        </p:txBody>
      </p:sp>
      <p:pic>
        <p:nvPicPr>
          <p:cNvPr id="1026" name="Picture 2" descr="Sex landsting ombildas till regioner | Vårdfokus">
            <a:extLst>
              <a:ext uri="{FF2B5EF4-FFF2-40B4-BE49-F238E27FC236}">
                <a16:creationId xmlns:a16="http://schemas.microsoft.com/office/drawing/2014/main" id="{391002ED-2B00-A059-A3C3-4C90154DC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631" y="696043"/>
            <a:ext cx="2347759" cy="547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folkningstäthet – Wikipedia">
            <a:extLst>
              <a:ext uri="{FF2B5EF4-FFF2-40B4-BE49-F238E27FC236}">
                <a16:creationId xmlns:a16="http://schemas.microsoft.com/office/drawing/2014/main" id="{2509338A-95A8-6474-8FB9-876938121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510" y="757005"/>
            <a:ext cx="3461135" cy="534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EA550A51-E673-2087-D678-939A6DC76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494" y="1417320"/>
            <a:ext cx="4242033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0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9C5AFB-1D86-47CA-845F-E4F5DAE9C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591016"/>
            <a:ext cx="9601196" cy="1204330"/>
          </a:xfrm>
        </p:spPr>
        <p:txBody>
          <a:bodyPr>
            <a:normAutofit/>
          </a:bodyPr>
          <a:lstStyle/>
          <a:p>
            <a:r>
              <a:rPr lang="sv-SE" sz="4800" dirty="0"/>
              <a:t>Vilka får rösta?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A1F2C255-C7FA-D9D4-3543-C1ADA7908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5551" y="1873405"/>
            <a:ext cx="10426389" cy="400246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sv-SE" sz="2800" dirty="0"/>
              <a:t>Riksdagsvalet: Svenska medborgare, 18 år.</a:t>
            </a:r>
          </a:p>
          <a:p>
            <a:r>
              <a:rPr lang="sv-SE" sz="2800" dirty="0"/>
              <a:t>Kommun och region: De som bor i Sverige och fyller vissa villkor, 18 år.</a:t>
            </a:r>
            <a:br>
              <a:rPr lang="sv-SE" sz="2800" dirty="0"/>
            </a:br>
            <a:r>
              <a:rPr lang="sv-SE" sz="2000" dirty="0"/>
              <a:t>(Medborgare i något EU-land, eller Island/Norge. Eller de som varit folkbokförda i Sverige i tre år)</a:t>
            </a:r>
          </a:p>
          <a:p>
            <a:pPr marL="0" indent="0">
              <a:buNone/>
            </a:pPr>
            <a:endParaRPr lang="sv-SE" sz="2000" dirty="0"/>
          </a:p>
          <a:p>
            <a:r>
              <a:rPr lang="sv-SE" dirty="0"/>
              <a:t>Kyrkoval: Medlemmar i Svenska kyrkan, 18 år</a:t>
            </a:r>
          </a:p>
          <a:p>
            <a:r>
              <a:rPr lang="sv-SE" dirty="0"/>
              <a:t>EU-val: Svensk medborgare, eller medborgare i något EU-land, 18 år</a:t>
            </a:r>
          </a:p>
          <a:p>
            <a:r>
              <a:rPr lang="sv-SE" dirty="0"/>
              <a:t>Sametinget: samer i Sverige</a:t>
            </a:r>
          </a:p>
        </p:txBody>
      </p:sp>
    </p:spTree>
    <p:extLst>
      <p:ext uri="{BB962C8B-B14F-4D97-AF65-F5344CB8AC3E}">
        <p14:creationId xmlns:p14="http://schemas.microsoft.com/office/powerpoint/2010/main" val="378576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9C5AFB-1D86-47CA-845F-E4F5DAE9C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4800" dirty="0"/>
              <a:t>När äger nästa riksdagsval rum? 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A1F2C255-C7FA-D9D4-3543-C1ADA7908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8240" y="2556932"/>
            <a:ext cx="9860280" cy="3318936"/>
          </a:xfrm>
        </p:spPr>
        <p:txBody>
          <a:bodyPr>
            <a:normAutofit/>
          </a:bodyPr>
          <a:lstStyle/>
          <a:p>
            <a:r>
              <a:rPr lang="sv-SE" sz="3600" dirty="0"/>
              <a:t>Nästa riksdagsval är den 13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01107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9C5AFB-1D86-47CA-845F-E4F5DAE9C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512957"/>
            <a:ext cx="9601196" cy="1303867"/>
          </a:xfrm>
        </p:spPr>
        <p:txBody>
          <a:bodyPr>
            <a:normAutofit/>
          </a:bodyPr>
          <a:lstStyle/>
          <a:p>
            <a:r>
              <a:rPr lang="sv-SE" dirty="0"/>
              <a:t>3 val på valdagen – 3 beslutsnivåer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A1F2C255-C7FA-D9D4-3543-C1ADA79089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507" y="1750742"/>
            <a:ext cx="10838985" cy="4326673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sv-SE" sz="2800" b="1" dirty="0"/>
              <a:t>Riksdagen</a:t>
            </a:r>
            <a:r>
              <a:rPr lang="sv-SE" sz="2800" dirty="0"/>
              <a:t> stiftar lagar och bestämmer om statens inkomster och utgifter. </a:t>
            </a:r>
            <a:br>
              <a:rPr lang="sv-SE" sz="2800" dirty="0"/>
            </a:br>
            <a:endParaRPr lang="sv-SE" sz="2800" dirty="0"/>
          </a:p>
          <a:p>
            <a:r>
              <a:rPr lang="sv-SE" sz="2800" b="1" dirty="0"/>
              <a:t>Region</a:t>
            </a:r>
            <a:r>
              <a:rPr lang="sv-SE" sz="2800" dirty="0"/>
              <a:t>politikernas största uppgift är att bestämma om sjukvården. </a:t>
            </a:r>
            <a:br>
              <a:rPr lang="sv-SE" sz="2800" dirty="0"/>
            </a:br>
            <a:r>
              <a:rPr lang="sv-SE" dirty="0"/>
              <a:t>De jobbar även en del med kultur (museum och musik) och en del med kollektivtrafik (tåg och bussar). </a:t>
            </a:r>
            <a:br>
              <a:rPr lang="sv-SE" dirty="0"/>
            </a:br>
            <a:endParaRPr lang="sv-SE" dirty="0"/>
          </a:p>
          <a:p>
            <a:r>
              <a:rPr lang="sv-SE" sz="2800" b="1" dirty="0"/>
              <a:t>Kommun</a:t>
            </a:r>
            <a:r>
              <a:rPr lang="sv-SE" sz="2800" dirty="0"/>
              <a:t>fullmäktige beslutar om och har ansvar för bland annat skola och förskola, äldreomsorg, socialtjänst, räddningstjänst, vatten, avlopp och sophantering, snöskottning och kultur och fritid (badhus, skatepark osv.)</a:t>
            </a:r>
          </a:p>
        </p:txBody>
      </p:sp>
    </p:spTree>
    <p:extLst>
      <p:ext uri="{BB962C8B-B14F-4D97-AF65-F5344CB8AC3E}">
        <p14:creationId xmlns:p14="http://schemas.microsoft.com/office/powerpoint/2010/main" val="671108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74C0D-0858-E337-161C-BE7A5E60F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A3CC5E89-5070-169F-BE81-6D14CCDED88F}"/>
              </a:ext>
            </a:extLst>
          </p:cNvPr>
          <p:cNvSpPr txBox="1">
            <a:spLocks/>
          </p:cNvSpPr>
          <p:nvPr/>
        </p:nvSpPr>
        <p:spPr>
          <a:xfrm>
            <a:off x="896765" y="1126273"/>
            <a:ext cx="4789448" cy="473039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b="1" dirty="0"/>
              <a:t>Roller som ett parti kan ha </a:t>
            </a:r>
          </a:p>
          <a:p>
            <a:pPr marL="457200" indent="-457200">
              <a:buFont typeface="Arial"/>
              <a:buAutoNum type="arabicPeriod"/>
            </a:pPr>
            <a:r>
              <a:rPr lang="sv-SE" b="1" dirty="0"/>
              <a:t>Regeringsparti</a:t>
            </a:r>
            <a:r>
              <a:rPr lang="sv-SE" dirty="0"/>
              <a:t>: Ingår i regeringen. Stöd av mer än halva riksdagen. ”Styr landet” </a:t>
            </a:r>
          </a:p>
          <a:p>
            <a:pPr marL="457200" indent="-457200">
              <a:buFont typeface="Arial"/>
              <a:buAutoNum type="arabicPeriod"/>
            </a:pPr>
            <a:endParaRPr lang="sv-SE" dirty="0"/>
          </a:p>
          <a:p>
            <a:pPr marL="457200" indent="-457200">
              <a:buFont typeface="Arial"/>
              <a:buAutoNum type="arabicPeriod"/>
            </a:pPr>
            <a:r>
              <a:rPr lang="sv-SE" b="1" dirty="0"/>
              <a:t>Stödparti</a:t>
            </a:r>
            <a:r>
              <a:rPr lang="sv-SE" dirty="0"/>
              <a:t> till riksdagen: Ingår inte i regeringen, men stöttar regeringen. Ofta efter vissa förhandlingar. </a:t>
            </a:r>
          </a:p>
          <a:p>
            <a:pPr marL="457200" indent="-457200">
              <a:buFont typeface="Arial"/>
              <a:buAutoNum type="arabicPeriod"/>
            </a:pPr>
            <a:endParaRPr lang="sv-SE" dirty="0"/>
          </a:p>
          <a:p>
            <a:pPr marL="457200" indent="-457200">
              <a:buFont typeface="Arial"/>
              <a:buAutoNum type="arabicPeriod"/>
            </a:pPr>
            <a:r>
              <a:rPr lang="sv-SE" b="1" dirty="0"/>
              <a:t>Oppositionsparti</a:t>
            </a:r>
            <a:r>
              <a:rPr lang="sv-SE" dirty="0"/>
              <a:t>: Stödjer inte regeringen. Arbetar som ”motvikt”, förhandlar, erbjuder alternativ (till väljarna)</a:t>
            </a:r>
          </a:p>
        </p:txBody>
      </p:sp>
      <p:pic>
        <p:nvPicPr>
          <p:cNvPr id="3" name="Bildobjekt 2" descr="Valet 2026">
            <a:extLst>
              <a:ext uri="{FF2B5EF4-FFF2-40B4-BE49-F238E27FC236}">
                <a16:creationId xmlns:a16="http://schemas.microsoft.com/office/drawing/2014/main" id="{EE412BB2-3706-F41B-E886-7B3E78EBD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2880">
            <a:off x="6133442" y="996758"/>
            <a:ext cx="6035693" cy="3395078"/>
          </a:xfrm>
          <a:prstGeom prst="rect">
            <a:avLst/>
          </a:prstGeom>
        </p:spPr>
      </p:pic>
      <p:sp>
        <p:nvSpPr>
          <p:cNvPr id="4" name="Platshållare för innehåll 2">
            <a:extLst>
              <a:ext uri="{FF2B5EF4-FFF2-40B4-BE49-F238E27FC236}">
                <a16:creationId xmlns:a16="http://schemas.microsoft.com/office/drawing/2014/main" id="{7F904DCA-2D16-5354-79EB-5AD7AFC6DA29}"/>
              </a:ext>
            </a:extLst>
          </p:cNvPr>
          <p:cNvSpPr txBox="1">
            <a:spLocks/>
          </p:cNvSpPr>
          <p:nvPr/>
        </p:nvSpPr>
        <p:spPr>
          <a:xfrm rot="712960">
            <a:off x="5976291" y="4528503"/>
            <a:ext cx="6142595" cy="134941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sz="1600" b="1" dirty="0"/>
              <a:t>Tidösamarbetet</a:t>
            </a:r>
            <a:r>
              <a:rPr lang="sv-SE" sz="1600" dirty="0"/>
              <a:t> = överenskommelser mellan regeringen (främst Moderaterna) och Sverigedemokraterna, för att Sverigedemokraterna </a:t>
            </a:r>
            <a:br>
              <a:rPr lang="sv-SE" sz="1600" dirty="0"/>
            </a:br>
            <a:r>
              <a:rPr lang="sv-SE" sz="1600" dirty="0"/>
              <a:t>skulle stödja regeringen, utan att vara med i regeringen. </a:t>
            </a:r>
          </a:p>
          <a:p>
            <a:pPr marL="0" indent="0">
              <a:buFont typeface="Arial"/>
              <a:buNone/>
            </a:pPr>
            <a:r>
              <a:rPr lang="sv-SE" sz="1600" dirty="0"/>
              <a:t>Det stödet behövdes för att Ulf Kristersson skulle ha stöd av mer än </a:t>
            </a:r>
            <a:br>
              <a:rPr lang="sv-SE" sz="1600" dirty="0"/>
            </a:br>
            <a:r>
              <a:rPr lang="sv-SE" sz="1600" dirty="0"/>
              <a:t>halva riksdagen, och kunna bilda regering. </a:t>
            </a:r>
          </a:p>
        </p:txBody>
      </p:sp>
    </p:spTree>
    <p:extLst>
      <p:ext uri="{BB962C8B-B14F-4D97-AF65-F5344CB8AC3E}">
        <p14:creationId xmlns:p14="http://schemas.microsoft.com/office/powerpoint/2010/main" val="73510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00B32D0D-6EEB-8738-9B54-1E77546A185E}"/>
              </a:ext>
            </a:extLst>
          </p:cNvPr>
          <p:cNvSpPr txBox="1">
            <a:spLocks/>
          </p:cNvSpPr>
          <p:nvPr/>
        </p:nvSpPr>
        <p:spPr>
          <a:xfrm>
            <a:off x="896765" y="1126273"/>
            <a:ext cx="4789448" cy="4730397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/>
              <a:t>Magdalena Andersson (S) 	</a:t>
            </a:r>
          </a:p>
          <a:p>
            <a:pPr marL="0" indent="0">
              <a:buNone/>
            </a:pPr>
            <a:r>
              <a:rPr lang="sv-SE" dirty="0"/>
              <a:t>Amanda Lind &amp; Daniel Helldén (MP) </a:t>
            </a:r>
          </a:p>
          <a:p>
            <a:pPr marL="0" indent="0">
              <a:buNone/>
            </a:pPr>
            <a:r>
              <a:rPr lang="sv-SE" dirty="0"/>
              <a:t>Nooshi </a:t>
            </a:r>
            <a:r>
              <a:rPr lang="sv-SE" dirty="0" err="1"/>
              <a:t>Dadgostar</a:t>
            </a:r>
            <a:r>
              <a:rPr lang="sv-SE" dirty="0"/>
              <a:t> (V) 		</a:t>
            </a:r>
          </a:p>
          <a:p>
            <a:pPr marL="0" indent="0">
              <a:buFont typeface="Arial"/>
              <a:buNone/>
            </a:pPr>
            <a:r>
              <a:rPr lang="sv-SE" dirty="0"/>
              <a:t>Elisabeth </a:t>
            </a:r>
            <a:r>
              <a:rPr lang="sv-SE" dirty="0" err="1"/>
              <a:t>Thand</a:t>
            </a:r>
            <a:r>
              <a:rPr lang="sv-SE" dirty="0"/>
              <a:t> Ringqvist (C) </a:t>
            </a:r>
          </a:p>
          <a:p>
            <a:pPr marL="0" indent="0">
              <a:buFont typeface="Arial"/>
              <a:buNone/>
            </a:pPr>
            <a:endParaRPr lang="sv-SE" dirty="0"/>
          </a:p>
          <a:p>
            <a:pPr marL="0" indent="0">
              <a:buFont typeface="Arial"/>
              <a:buNone/>
            </a:pPr>
            <a:r>
              <a:rPr lang="sv-SE" dirty="0"/>
              <a:t>Ulf Kristersson (M)		</a:t>
            </a:r>
          </a:p>
          <a:p>
            <a:pPr marL="0" indent="0">
              <a:buFont typeface="Arial"/>
              <a:buNone/>
            </a:pPr>
            <a:r>
              <a:rPr lang="sv-SE" dirty="0"/>
              <a:t>Jimmie Åkesson (SD) </a:t>
            </a:r>
          </a:p>
          <a:p>
            <a:pPr marL="0" indent="0">
              <a:buFont typeface="Arial"/>
              <a:buNone/>
            </a:pPr>
            <a:r>
              <a:rPr lang="sv-SE" dirty="0"/>
              <a:t>Ebba Bush (KD)			</a:t>
            </a:r>
          </a:p>
          <a:p>
            <a:pPr marL="0" indent="0">
              <a:buFont typeface="Arial"/>
              <a:buNone/>
            </a:pPr>
            <a:r>
              <a:rPr lang="sv-SE" dirty="0"/>
              <a:t>Simona </a:t>
            </a:r>
            <a:r>
              <a:rPr lang="sv-SE" dirty="0" err="1"/>
              <a:t>Mohamsson</a:t>
            </a:r>
            <a:r>
              <a:rPr lang="sv-SE" dirty="0"/>
              <a:t> (L)</a:t>
            </a:r>
          </a:p>
        </p:txBody>
      </p:sp>
      <p:pic>
        <p:nvPicPr>
          <p:cNvPr id="3" name="Bildobjekt 2" descr="Valet 2026">
            <a:extLst>
              <a:ext uri="{FF2B5EF4-FFF2-40B4-BE49-F238E27FC236}">
                <a16:creationId xmlns:a16="http://schemas.microsoft.com/office/drawing/2014/main" id="{85212D82-B928-27B2-21F6-A2B1216868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82880">
            <a:off x="5360775" y="1538636"/>
            <a:ext cx="6721293" cy="378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617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CF16782E-A297-43A9-8F09-FADA9EC7C16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0" t="9572" r="8881" b="45007"/>
          <a:stretch/>
        </p:blipFill>
        <p:spPr bwMode="auto">
          <a:xfrm>
            <a:off x="1889517" y="1040046"/>
            <a:ext cx="7756852" cy="42978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7CC2A354-F7B8-4CE2-AD2B-D79829AA4F33}"/>
              </a:ext>
            </a:extLst>
          </p:cNvPr>
          <p:cNvSpPr/>
          <p:nvPr/>
        </p:nvSpPr>
        <p:spPr>
          <a:xfrm>
            <a:off x="5767943" y="2799080"/>
            <a:ext cx="4087257" cy="254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9F0C9ED-0647-4E59-9E37-D42CB3345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804" y="3429000"/>
            <a:ext cx="4087257" cy="2043629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1643E5-8008-EA5F-C8BA-64A67C4AA186}"/>
              </a:ext>
            </a:extLst>
          </p:cNvPr>
          <p:cNvSpPr txBox="1">
            <a:spLocks/>
          </p:cNvSpPr>
          <p:nvPr/>
        </p:nvSpPr>
        <p:spPr>
          <a:xfrm>
            <a:off x="7411388" y="5607873"/>
            <a:ext cx="3186658" cy="49467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800"/>
              <a:t>mandat = platser i riksdagen</a:t>
            </a:r>
          </a:p>
        </p:txBody>
      </p:sp>
    </p:spTree>
    <p:extLst>
      <p:ext uri="{BB962C8B-B14F-4D97-AF65-F5344CB8AC3E}">
        <p14:creationId xmlns:p14="http://schemas.microsoft.com/office/powerpoint/2010/main" val="21198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E75E4-7F54-3DD6-29B8-AD5F9E275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0FFF88-FD39-3F56-3083-BD12E224F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898910"/>
            <a:ext cx="9601196" cy="567888"/>
          </a:xfrm>
        </p:spPr>
        <p:txBody>
          <a:bodyPr>
            <a:normAutofit fontScale="90000"/>
          </a:bodyPr>
          <a:lstStyle/>
          <a:p>
            <a:r>
              <a:rPr lang="sv-SE" dirty="0"/>
              <a:t>När det finns ett valresultat…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78F615-27A7-FF9B-418F-F7932CAA2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947" y="1806498"/>
            <a:ext cx="10496588" cy="4353314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sv-SE" sz="3200" dirty="0"/>
              <a:t>Riksdagens 349 mandat (=platser), fördelas </a:t>
            </a:r>
            <a:r>
              <a:rPr lang="sv-SE" sz="3200" i="1" dirty="0"/>
              <a:t>proportionellt. </a:t>
            </a:r>
            <a:r>
              <a:rPr lang="sv-SE" sz="3200" dirty="0"/>
              <a:t>Det betyder att ett parti får lika många procent av platserna som de fick procent av rösterna.</a:t>
            </a:r>
          </a:p>
          <a:p>
            <a:pPr marL="0" indent="0" algn="l">
              <a:buNone/>
            </a:pPr>
            <a:endParaRPr lang="sv-SE" sz="3200" dirty="0"/>
          </a:p>
          <a:p>
            <a:pPr algn="l"/>
            <a:r>
              <a:rPr lang="sv-SE" sz="3200" dirty="0"/>
              <a:t>Talmannen föreslår en statsminister. Frågan går först till det parti som fått flest röster i valet. </a:t>
            </a:r>
          </a:p>
        </p:txBody>
      </p:sp>
    </p:spTree>
    <p:extLst>
      <p:ext uri="{BB962C8B-B14F-4D97-AF65-F5344CB8AC3E}">
        <p14:creationId xmlns:p14="http://schemas.microsoft.com/office/powerpoint/2010/main" val="106012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95B8B-47E7-E16C-8DF5-8BBDC84E2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68149F-629C-0DE8-FD3A-1AE922E31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54666"/>
            <a:ext cx="9601196" cy="567888"/>
          </a:xfrm>
        </p:spPr>
        <p:txBody>
          <a:bodyPr>
            <a:normAutofit fontScale="90000"/>
          </a:bodyPr>
          <a:lstStyle/>
          <a:p>
            <a:r>
              <a:rPr lang="sv-SE" dirty="0"/>
              <a:t>När det finns ett valresultat…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D4659D9-F9EE-7413-5300-803C85F41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947" y="1739590"/>
            <a:ext cx="10496588" cy="442022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sv-SE" sz="2800" dirty="0"/>
              <a:t>Statsministerkandidaten måste sedan lyckas bilda en regering som ”släpps fram” – mindre än häften röstar </a:t>
            </a:r>
            <a:r>
              <a:rPr lang="sv-SE" sz="2800" i="1" dirty="0"/>
              <a:t>mot</a:t>
            </a:r>
            <a:r>
              <a:rPr lang="sv-SE" sz="2800" dirty="0"/>
              <a:t> regeringsförslaget. </a:t>
            </a:r>
          </a:p>
          <a:p>
            <a:pPr lvl="1"/>
            <a:r>
              <a:rPr lang="sv-SE" sz="2400" dirty="0"/>
              <a:t>För att få tillräckligt många röster så kan statsministerkandidaten antingen ta med fler partier i sitt regeringsförslag. </a:t>
            </a:r>
          </a:p>
          <a:p>
            <a:pPr lvl="1"/>
            <a:r>
              <a:rPr lang="sv-SE" sz="2400" dirty="0"/>
              <a:t>…eller lova andra partier en viss typ av politik för att de ska rösta på regeringsförslaget (= stödparti)</a:t>
            </a:r>
          </a:p>
          <a:p>
            <a:pPr lvl="1"/>
            <a:endParaRPr lang="sv-SE" sz="2400" dirty="0"/>
          </a:p>
          <a:p>
            <a:r>
              <a:rPr lang="sv-SE" sz="2800" dirty="0"/>
              <a:t>Om det blivit fyra röstningar utan att något förslag godkänts, blir det ett nytt val.</a:t>
            </a:r>
          </a:p>
          <a:p>
            <a:pPr algn="l"/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151825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 descr="Val och regeringsbildning - Från röst till regering - SO-portalen">
            <a:extLst>
              <a:ext uri="{FF2B5EF4-FFF2-40B4-BE49-F238E27FC236}">
                <a16:creationId xmlns:a16="http://schemas.microsoft.com/office/drawing/2014/main" id="{DE2EF867-3D1C-F007-C744-740A3146D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566" y="868880"/>
            <a:ext cx="9166302" cy="512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479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B73414-324D-20E3-04F3-51DB61DC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614142"/>
            <a:ext cx="9601196" cy="1303867"/>
          </a:xfrm>
        </p:spPr>
        <p:txBody>
          <a:bodyPr/>
          <a:lstStyle/>
          <a:p>
            <a:r>
              <a:rPr lang="sv-SE" dirty="0"/>
              <a:t>Olika typer av regeringar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DA0C16-F050-BCB0-AF5A-62A61D652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5912" y="1806498"/>
            <a:ext cx="10426390" cy="4091673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pPr lvl="0"/>
            <a:r>
              <a:rPr lang="sv-SE" sz="2800" b="1" dirty="0"/>
              <a:t>Enpartiregering:</a:t>
            </a:r>
            <a:r>
              <a:rPr lang="sv-SE" sz="2800" dirty="0"/>
              <a:t> Består av endast ett parti. Partiet styr ensamt.</a:t>
            </a:r>
          </a:p>
          <a:p>
            <a:pPr lvl="0"/>
            <a:r>
              <a:rPr lang="sv-SE" sz="2800" b="1" dirty="0"/>
              <a:t>Koalitionsregering:</a:t>
            </a:r>
            <a:r>
              <a:rPr lang="sv-SE" sz="2800" dirty="0"/>
              <a:t> Består av två eller flera partier som regerar tillsammans.</a:t>
            </a:r>
          </a:p>
          <a:p>
            <a:pPr lvl="0"/>
            <a:r>
              <a:rPr lang="sv-SE" sz="2800" b="1" dirty="0"/>
              <a:t>Majoritetsregering:</a:t>
            </a:r>
            <a:r>
              <a:rPr lang="sv-SE" sz="2800" dirty="0"/>
              <a:t> Regeringspartierna har mer än hälften av platserna i riksdagen. </a:t>
            </a:r>
            <a:r>
              <a:rPr lang="sv-SE" sz="2800" i="1" dirty="0"/>
              <a:t>De kan lättare få igenom sina förslag.</a:t>
            </a:r>
          </a:p>
          <a:p>
            <a:pPr lvl="0"/>
            <a:r>
              <a:rPr lang="sv-SE" sz="2800" b="1" dirty="0"/>
              <a:t>Minoritetsregering:</a:t>
            </a:r>
            <a:r>
              <a:rPr lang="sv-SE" sz="2800" dirty="0"/>
              <a:t> Regeringspartierna har mindre än hälften av platserna. </a:t>
            </a:r>
            <a:r>
              <a:rPr lang="sv-SE" sz="2800" i="1" dirty="0"/>
              <a:t>De måste söka stöd hos andra partier för att få igenom beslut.</a:t>
            </a:r>
          </a:p>
          <a:p>
            <a:pPr lvl="0"/>
            <a:r>
              <a:rPr lang="sv-SE" sz="2800" b="1" dirty="0"/>
              <a:t>Samlingsregering:</a:t>
            </a:r>
            <a:r>
              <a:rPr lang="sv-SE" sz="2800" dirty="0"/>
              <a:t> Alla eller de flesta stora partier går ihop i en kris, till exempel under ett krig</a:t>
            </a:r>
          </a:p>
          <a:p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365637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896CF-E5CD-13CC-FA92-8162635AB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96B694-506B-13BF-4030-43FD18C4B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Regeringen ”leder landet”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E6A3E7CE-5333-E488-6BF7-CEB9D77C2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25912" y="2486722"/>
            <a:ext cx="10225668" cy="36442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sv-SE" sz="3200" dirty="0"/>
              <a:t>= Statsminister + 22 statsråd från ett eller flera partier.</a:t>
            </a:r>
          </a:p>
          <a:p>
            <a:r>
              <a:rPr lang="sv-SE" sz="3200" dirty="0"/>
              <a:t>Lämnar förslag till riksdagen om nya lagar, budget m.m.</a:t>
            </a:r>
          </a:p>
          <a:p>
            <a:r>
              <a:rPr lang="sv-SE" sz="3200" dirty="0"/>
              <a:t>Ser till att riksdagens beslut genomförs. </a:t>
            </a:r>
            <a:br>
              <a:rPr lang="sv-SE" sz="3200" dirty="0"/>
            </a:br>
            <a:endParaRPr lang="sv-SE" sz="3200" dirty="0"/>
          </a:p>
          <a:p>
            <a:r>
              <a:rPr lang="sv-SE" sz="2800" dirty="0"/>
              <a:t>Varje statsråd är ”chef” över ett visst område, och har särskilt ansvar över det, t.ex. finansminister, utrikesminister, utbildningsminister…</a:t>
            </a:r>
          </a:p>
        </p:txBody>
      </p:sp>
    </p:spTree>
    <p:extLst>
      <p:ext uri="{BB962C8B-B14F-4D97-AF65-F5344CB8AC3E}">
        <p14:creationId xmlns:p14="http://schemas.microsoft.com/office/powerpoint/2010/main" val="216407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BD2419-E928-3560-0E10-7714F006D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79761"/>
          </a:xfrm>
        </p:spPr>
        <p:txBody>
          <a:bodyPr>
            <a:normAutofit/>
          </a:bodyPr>
          <a:lstStyle/>
          <a:p>
            <a:r>
              <a:rPr lang="sv-SE" dirty="0"/>
              <a:t>Riksdagen </a:t>
            </a:r>
            <a:r>
              <a:rPr lang="sv-SE" sz="3600" dirty="0"/>
              <a:t>(regering + opposition)</a:t>
            </a:r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8CC742E8-790B-9D86-1BFF-EC5332140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4040" y="1940312"/>
            <a:ext cx="10482146" cy="4211569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v-SE" sz="3200" dirty="0"/>
              <a:t>= 349 platser. Varje parti får </a:t>
            </a:r>
            <a:r>
              <a:rPr lang="sv-SE" sz="3200" i="1" dirty="0"/>
              <a:t>mandat </a:t>
            </a:r>
            <a:r>
              <a:rPr lang="sv-SE" sz="3200" dirty="0"/>
              <a:t>beroende på hur många röster de fått.</a:t>
            </a:r>
          </a:p>
          <a:p>
            <a:r>
              <a:rPr lang="sv-SE" sz="3200" dirty="0"/>
              <a:t>Beslutar om nya lagar.</a:t>
            </a:r>
          </a:p>
          <a:p>
            <a:r>
              <a:rPr lang="sv-SE" sz="3200" dirty="0"/>
              <a:t>Beslutar om hur statens pengar ska användas (= budget). </a:t>
            </a:r>
            <a:br>
              <a:rPr lang="sv-SE" sz="3200" dirty="0"/>
            </a:br>
            <a:r>
              <a:rPr lang="sv-SE" sz="3200" i="1" dirty="0"/>
              <a:t>Ofta regeringens förslag som röstas igenom. </a:t>
            </a:r>
            <a:endParaRPr lang="sv-SE" sz="3200" dirty="0"/>
          </a:p>
          <a:p>
            <a:r>
              <a:rPr lang="sv-SE" sz="3200" dirty="0"/>
              <a:t>Kontrollera regeringens arbete </a:t>
            </a:r>
          </a:p>
          <a:p>
            <a:pPr>
              <a:buFontTx/>
              <a:buChar char="-"/>
            </a:pPr>
            <a:r>
              <a:rPr lang="sv-SE" sz="3200" dirty="0"/>
              <a:t>Utfrågningar </a:t>
            </a:r>
          </a:p>
          <a:p>
            <a:pPr>
              <a:buFontTx/>
              <a:buChar char="-"/>
            </a:pPr>
            <a:r>
              <a:rPr lang="sv-SE" sz="3200" dirty="0"/>
              <a:t>Misstroendeomröstningar mot ministrar eller mot hela regeringen </a:t>
            </a:r>
            <a:br>
              <a:rPr lang="sv-SE" sz="3200" dirty="0"/>
            </a:br>
            <a:r>
              <a:rPr lang="sv-SE" sz="3200" i="1" dirty="0"/>
              <a:t>Om en majoritet röstar för det, så måste ministern/regeringen avgå.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43021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CD8A2-08AE-53BF-DE2A-1230182AE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142C39-8D69-A46A-6BEC-0A61887F9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Oppositionen – motkraft/alternativ</a:t>
            </a:r>
          </a:p>
        </p:txBody>
      </p:sp>
      <p:sp>
        <p:nvSpPr>
          <p:cNvPr id="8" name="Platshållare för innehåll 6">
            <a:extLst>
              <a:ext uri="{FF2B5EF4-FFF2-40B4-BE49-F238E27FC236}">
                <a16:creationId xmlns:a16="http://schemas.microsoft.com/office/drawing/2014/main" id="{70BDBF07-3927-8435-0908-8A8716852F35}"/>
              </a:ext>
            </a:extLst>
          </p:cNvPr>
          <p:cNvSpPr txBox="1">
            <a:spLocks/>
          </p:cNvSpPr>
          <p:nvPr/>
        </p:nvSpPr>
        <p:spPr>
          <a:xfrm>
            <a:off x="936702" y="2285999"/>
            <a:ext cx="10348332" cy="384497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3200" dirty="0"/>
              <a:t>= De partier som inte ingår i regeringen. </a:t>
            </a:r>
          </a:p>
          <a:p>
            <a:r>
              <a:rPr lang="sv-SE" sz="3200" dirty="0"/>
              <a:t>Ser till att det blir diskussion och debatt och att regeringen inte styr precis som de vill. </a:t>
            </a:r>
          </a:p>
          <a:p>
            <a:r>
              <a:rPr lang="sv-SE" sz="3200" dirty="0"/>
              <a:t>Viktig för att folket ska få information, höra olika argument och kunna bestämma vad de tycker </a:t>
            </a:r>
            <a:r>
              <a:rPr lang="sv-SE" sz="2800" dirty="0"/>
              <a:t>(och veta att de har andra alternativ till regering nästa mandatperiod)</a:t>
            </a:r>
            <a:endParaRPr lang="sv-SE" sz="3200" dirty="0"/>
          </a:p>
        </p:txBody>
      </p:sp>
    </p:spTree>
    <p:extLst>
      <p:ext uri="{BB962C8B-B14F-4D97-AF65-F5344CB8AC3E}">
        <p14:creationId xmlns:p14="http://schemas.microsoft.com/office/powerpoint/2010/main" val="206854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929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8BD2419-E928-3560-0E10-7714F006D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Folkomröstningar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EF5BB9B-F377-1137-9BFC-D19B8EBAA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488367"/>
            <a:ext cx="9601196" cy="3807502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Representativ demokrati = välja representanter som röstar åt en</a:t>
            </a:r>
          </a:p>
          <a:p>
            <a:r>
              <a:rPr lang="sv-SE" dirty="0"/>
              <a:t>Direkt demokrati = folket (eller en viss grupp) röstar själva om något som påverkar dem. T.ex. folkomröstningar </a:t>
            </a:r>
          </a:p>
          <a:p>
            <a:r>
              <a:rPr lang="sv-SE" dirty="0"/>
              <a:t>Folkomröstningar anordnas ofta i frågor där partierna kan komma överens, och </a:t>
            </a:r>
            <a:r>
              <a:rPr lang="sv-SE" i="1" dirty="0"/>
              <a:t>där man inte heller är överens inom partierna. </a:t>
            </a:r>
          </a:p>
          <a:p>
            <a:r>
              <a:rPr lang="sv-SE" dirty="0"/>
              <a:t>Resultatet i en folkomröstning är bara rådgivande – regeringen måste inte följa beslutet. </a:t>
            </a:r>
          </a:p>
          <a:p>
            <a:r>
              <a:rPr lang="sv-SE" dirty="0"/>
              <a:t>Exempel på svenska folkomröstningar</a:t>
            </a:r>
          </a:p>
          <a:p>
            <a:pPr lvl="1"/>
            <a:r>
              <a:rPr lang="sv-SE" dirty="0"/>
              <a:t>1922 Förbud mot alkoholförsäljning</a:t>
            </a:r>
          </a:p>
          <a:p>
            <a:pPr lvl="1"/>
            <a:r>
              <a:rPr lang="sv-SE" dirty="0"/>
              <a:t>1980 Avskaffa kärnkraften </a:t>
            </a:r>
          </a:p>
          <a:p>
            <a:pPr lvl="1"/>
            <a:r>
              <a:rPr lang="sv-SE" dirty="0"/>
              <a:t>1994 EU-medlemskap</a:t>
            </a:r>
          </a:p>
          <a:p>
            <a:pPr lvl="1"/>
            <a:r>
              <a:rPr lang="sv-SE" dirty="0"/>
              <a:t>2003 Euro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73367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151498-64BE-AF20-BB49-84BF31B37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När du ska rösta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3091E38-2F8A-BE6D-DEB9-7E0935029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Bilderna härifrån och framåt behöver du </a:t>
            </a:r>
            <a:r>
              <a:rPr lang="sv-SE" b="1" dirty="0"/>
              <a:t>INTE </a:t>
            </a:r>
            <a:r>
              <a:rPr lang="sv-SE" dirty="0"/>
              <a:t>plugga på till provet. </a:t>
            </a:r>
          </a:p>
          <a:p>
            <a:pPr marL="0" indent="0">
              <a:buNone/>
            </a:pPr>
            <a:r>
              <a:rPr lang="sv-SE" dirty="0"/>
              <a:t>De kan däremot vara bra för din allmänbildning </a:t>
            </a:r>
            <a:r>
              <a:rPr lang="sv-SE" dirty="0">
                <a:sym typeface="Wingdings" panose="05000000000000000000" pitchFamily="2" charset="2"/>
              </a:rPr>
              <a:t>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971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FB02A311-9024-C858-1A5E-C7E96711054F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295400" y="-681925"/>
          <a:ext cx="9601200" cy="7539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487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0F9494-BB34-4944-BFA3-07C1B6C306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70F9494-BB34-4944-BFA3-07C1B6C306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EA8F31-6C77-4EC8-9E7F-6E4F31EAF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52EA8F31-6C77-4EC8-9E7F-6E4F31EAF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41CBE88-4CBB-40C0-9D36-DB2F24CB4A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D41CBE88-4CBB-40C0-9D36-DB2F24CB4A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C888ECB-33A7-4344-9C11-5AE528714A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0C888ECB-33A7-4344-9C11-5AE528714A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270768-F68A-4117-B3DA-021519513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EE270768-F68A-4117-B3DA-0215195137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BCBB0CF-7306-465D-9624-87B0331A92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graphicEl>
                                              <a:dgm id="{2BCBB0CF-7306-465D-9624-87B0331A92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D0341AD-8F97-4896-84F5-7065832811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graphicEl>
                                              <a:dgm id="{6D0341AD-8F97-4896-84F5-7065832811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70E8518-0BF3-4847-ADFA-3052E0AC07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graphicEl>
                                              <a:dgm id="{370E8518-0BF3-4847-ADFA-3052E0AC07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9E6D83-DCCC-4095-8C0F-59945A478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graphicEl>
                                              <a:dgm id="{809E6D83-DCCC-4095-8C0F-59945A478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534D13-5C26-4AEC-A9B0-F4EE44642D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graphicEl>
                                              <a:dgm id="{59534D13-5C26-4AEC-A9B0-F4EE44642D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lvl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AE38A-0754-A1EC-B2A7-94731C94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C94C794D-4EA5-B976-1D7F-39EF3A3E00C0}"/>
              </a:ext>
            </a:extLst>
          </p:cNvPr>
          <p:cNvSpPr/>
          <p:nvPr/>
        </p:nvSpPr>
        <p:spPr>
          <a:xfrm>
            <a:off x="185057" y="185057"/>
            <a:ext cx="11789229" cy="6482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07D980E-5D3A-F5AF-82C0-A1D0895D8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168101"/>
            <a:ext cx="9720072" cy="1499616"/>
          </a:xfrm>
        </p:spPr>
        <p:txBody>
          <a:bodyPr/>
          <a:lstStyle/>
          <a:p>
            <a:r>
              <a:rPr lang="sv-SE" dirty="0"/>
              <a:t>Konservatism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F83EBE-E01D-7522-017A-41B157FAA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436" y="466781"/>
            <a:ext cx="10667128" cy="4834562"/>
          </a:xfr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Tenorite" panose="00000500000000000000" pitchFamily="2" charset="0"/>
              </a:rPr>
              <a:t>Ö</a:t>
            </a: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r>
              <a:rPr lang="sv-SE" dirty="0">
                <a:latin typeface="Tenorite" panose="00000500000000000000" pitchFamily="2" charset="0"/>
              </a:rPr>
              <a:t>Snabba förändringar </a:t>
            </a:r>
            <a:r>
              <a:rPr lang="sv-SE" dirty="0">
                <a:latin typeface="Tenorite" panose="00000500000000000000" pitchFamily="2" charset="0"/>
                <a:sym typeface="Wingdings" panose="05000000000000000000" pitchFamily="2" charset="2"/>
              </a:rPr>
              <a:t> Risker och osäkerhet </a:t>
            </a: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0EB866FA-1CCB-17F1-0406-080BB36C6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065" y="549946"/>
            <a:ext cx="9011908" cy="2591162"/>
          </a:xfrm>
          <a:prstGeom prst="rect">
            <a:avLst/>
          </a:prstGeom>
        </p:spPr>
      </p:pic>
      <p:pic>
        <p:nvPicPr>
          <p:cNvPr id="10" name="Bildobjekt 9" descr="Partier, partiledare och partisymboler för Sveriges partier.">
            <a:extLst>
              <a:ext uri="{FF2B5EF4-FFF2-40B4-BE49-F238E27FC236}">
                <a16:creationId xmlns:a16="http://schemas.microsoft.com/office/drawing/2014/main" id="{213D81AC-68B1-867C-6AEA-9A2A4B723DA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4004" t="6704" r="26118" b="59475"/>
          <a:stretch>
            <a:fillRect/>
          </a:stretch>
        </p:blipFill>
        <p:spPr>
          <a:xfrm>
            <a:off x="10349769" y="2485544"/>
            <a:ext cx="934983" cy="894830"/>
          </a:xfrm>
          <a:custGeom>
            <a:avLst/>
            <a:gdLst>
              <a:gd name="csX0" fmla="*/ 0 w 934983"/>
              <a:gd name="csY0" fmla="*/ 0 h 894830"/>
              <a:gd name="csX1" fmla="*/ 448792 w 934983"/>
              <a:gd name="csY1" fmla="*/ 0 h 894830"/>
              <a:gd name="csX2" fmla="*/ 934983 w 934983"/>
              <a:gd name="csY2" fmla="*/ 0 h 894830"/>
              <a:gd name="csX3" fmla="*/ 934983 w 934983"/>
              <a:gd name="csY3" fmla="*/ 447415 h 894830"/>
              <a:gd name="csX4" fmla="*/ 934983 w 934983"/>
              <a:gd name="csY4" fmla="*/ 894830 h 894830"/>
              <a:gd name="csX5" fmla="*/ 458142 w 934983"/>
              <a:gd name="csY5" fmla="*/ 894830 h 894830"/>
              <a:gd name="csX6" fmla="*/ 0 w 934983"/>
              <a:gd name="csY6" fmla="*/ 894830 h 894830"/>
              <a:gd name="csX7" fmla="*/ 0 w 934983"/>
              <a:gd name="csY7" fmla="*/ 456363 h 894830"/>
              <a:gd name="csX8" fmla="*/ 0 w 934983"/>
              <a:gd name="csY8" fmla="*/ 0 h 8948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34983" h="894830" fill="none" extrusionOk="0">
                <a:moveTo>
                  <a:pt x="0" y="0"/>
                </a:moveTo>
                <a:cubicBezTo>
                  <a:pt x="206507" y="-1657"/>
                  <a:pt x="316571" y="26991"/>
                  <a:pt x="448792" y="0"/>
                </a:cubicBezTo>
                <a:cubicBezTo>
                  <a:pt x="581013" y="-26991"/>
                  <a:pt x="823330" y="15882"/>
                  <a:pt x="934983" y="0"/>
                </a:cubicBezTo>
                <a:cubicBezTo>
                  <a:pt x="946971" y="100514"/>
                  <a:pt x="908044" y="304747"/>
                  <a:pt x="934983" y="447415"/>
                </a:cubicBezTo>
                <a:cubicBezTo>
                  <a:pt x="961922" y="590083"/>
                  <a:pt x="895895" y="762665"/>
                  <a:pt x="934983" y="894830"/>
                </a:cubicBezTo>
                <a:cubicBezTo>
                  <a:pt x="721751" y="905265"/>
                  <a:pt x="566691" y="848813"/>
                  <a:pt x="458142" y="894830"/>
                </a:cubicBezTo>
                <a:cubicBezTo>
                  <a:pt x="349593" y="940847"/>
                  <a:pt x="120684" y="865553"/>
                  <a:pt x="0" y="894830"/>
                </a:cubicBezTo>
                <a:cubicBezTo>
                  <a:pt x="-29473" y="723707"/>
                  <a:pt x="43563" y="576024"/>
                  <a:pt x="0" y="456363"/>
                </a:cubicBezTo>
                <a:cubicBezTo>
                  <a:pt x="-43563" y="336702"/>
                  <a:pt x="25111" y="169672"/>
                  <a:pt x="0" y="0"/>
                </a:cubicBezTo>
                <a:close/>
              </a:path>
              <a:path w="934983" h="894830" stroke="0" extrusionOk="0">
                <a:moveTo>
                  <a:pt x="0" y="0"/>
                </a:moveTo>
                <a:cubicBezTo>
                  <a:pt x="161286" y="-46500"/>
                  <a:pt x="240628" y="54229"/>
                  <a:pt x="476841" y="0"/>
                </a:cubicBezTo>
                <a:cubicBezTo>
                  <a:pt x="713054" y="-54229"/>
                  <a:pt x="734921" y="40734"/>
                  <a:pt x="934983" y="0"/>
                </a:cubicBezTo>
                <a:cubicBezTo>
                  <a:pt x="947845" y="201918"/>
                  <a:pt x="881559" y="283098"/>
                  <a:pt x="934983" y="465312"/>
                </a:cubicBezTo>
                <a:cubicBezTo>
                  <a:pt x="988407" y="647526"/>
                  <a:pt x="891241" y="698250"/>
                  <a:pt x="934983" y="894830"/>
                </a:cubicBezTo>
                <a:cubicBezTo>
                  <a:pt x="828428" y="933576"/>
                  <a:pt x="631934" y="851589"/>
                  <a:pt x="495541" y="894830"/>
                </a:cubicBezTo>
                <a:cubicBezTo>
                  <a:pt x="359148" y="938071"/>
                  <a:pt x="136756" y="868074"/>
                  <a:pt x="0" y="894830"/>
                </a:cubicBezTo>
                <a:cubicBezTo>
                  <a:pt x="-16182" y="672497"/>
                  <a:pt x="49147" y="549486"/>
                  <a:pt x="0" y="447415"/>
                </a:cubicBezTo>
                <a:cubicBezTo>
                  <a:pt x="-49147" y="345345"/>
                  <a:pt x="44673" y="10839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2320180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12" name="Bildobjekt 11" descr="Partier, partiledare och partisymboler för Sveriges partier.">
            <a:extLst>
              <a:ext uri="{FF2B5EF4-FFF2-40B4-BE49-F238E27FC236}">
                <a16:creationId xmlns:a16="http://schemas.microsoft.com/office/drawing/2014/main" id="{FA83FF64-3FBD-357F-A185-A841B752A0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058" t="55050" r="8064" b="11129"/>
          <a:stretch>
            <a:fillRect/>
          </a:stretch>
        </p:blipFill>
        <p:spPr>
          <a:xfrm>
            <a:off x="9809217" y="1494088"/>
            <a:ext cx="934983" cy="894830"/>
          </a:xfrm>
          <a:prstGeom prst="rect">
            <a:avLst/>
          </a:prstGeom>
        </p:spPr>
      </p:pic>
      <p:pic>
        <p:nvPicPr>
          <p:cNvPr id="13" name="Bildobjekt 12" descr="Moderaterna | Sveriges riksdag">
            <a:extLst>
              <a:ext uri="{FF2B5EF4-FFF2-40B4-BE49-F238E27FC236}">
                <a16:creationId xmlns:a16="http://schemas.microsoft.com/office/drawing/2014/main" id="{AB1030AE-4AF7-26E8-4A2B-23C5D10C2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8526" y="577218"/>
            <a:ext cx="894830" cy="89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39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61D46-BC07-12CC-0E07-B0AA83634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0463CEAF-74D9-55FE-8F34-38F3E0C89382}"/>
              </a:ext>
            </a:extLst>
          </p:cNvPr>
          <p:cNvSpPr/>
          <p:nvPr/>
        </p:nvSpPr>
        <p:spPr>
          <a:xfrm>
            <a:off x="185057" y="185057"/>
            <a:ext cx="11789229" cy="648266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6992180-422F-7F91-939D-8F490E4EF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168101"/>
            <a:ext cx="9720072" cy="1499616"/>
          </a:xfrm>
        </p:spPr>
        <p:txBody>
          <a:bodyPr/>
          <a:lstStyle/>
          <a:p>
            <a:r>
              <a:rPr lang="sv-SE" dirty="0"/>
              <a:t>Liberalism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6029FA7-78C3-1BFA-D835-E14CAD8A5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436" y="466781"/>
            <a:ext cx="10667128" cy="4834562"/>
          </a:xfr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>
                <a:latin typeface="Tenorite" panose="00000500000000000000" pitchFamily="2" charset="0"/>
              </a:rPr>
              <a:t>.</a:t>
            </a: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r>
              <a:rPr lang="sv-SE" dirty="0">
                <a:latin typeface="Tenorite" panose="00000500000000000000" pitchFamily="2" charset="0"/>
              </a:rPr>
              <a:t>Enskild frihet </a:t>
            </a:r>
            <a:r>
              <a:rPr lang="sv-SE" dirty="0">
                <a:latin typeface="Tenorite" panose="00000500000000000000" pitchFamily="2" charset="0"/>
                <a:sym typeface="Wingdings" panose="05000000000000000000" pitchFamily="2" charset="2"/>
              </a:rPr>
              <a:t> Större möjligheter </a:t>
            </a:r>
          </a:p>
          <a:p>
            <a:pPr marL="0" indent="0">
              <a:buNone/>
            </a:pPr>
            <a:r>
              <a:rPr lang="sv-SE" dirty="0">
                <a:latin typeface="Tenorite" panose="00000500000000000000" pitchFamily="2" charset="0"/>
                <a:sym typeface="Wingdings" panose="05000000000000000000" pitchFamily="2" charset="2"/>
              </a:rPr>
              <a:t>Enskilt ansvar  Driver samhället framåt </a:t>
            </a:r>
            <a:endParaRPr lang="sv-SE" dirty="0">
              <a:latin typeface="Tenorite" panose="00000500000000000000" pitchFamily="2" charset="0"/>
            </a:endParaRP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33429A89-45A9-F790-0120-C043844D3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039" y="646632"/>
            <a:ext cx="9469171" cy="2457793"/>
          </a:xfrm>
          <a:prstGeom prst="rect">
            <a:avLst/>
          </a:prstGeom>
        </p:spPr>
      </p:pic>
      <p:pic>
        <p:nvPicPr>
          <p:cNvPr id="13" name="Bildobjekt 12" descr="Partier, partiledare och partisymboler för Sveriges partier.">
            <a:extLst>
              <a:ext uri="{FF2B5EF4-FFF2-40B4-BE49-F238E27FC236}">
                <a16:creationId xmlns:a16="http://schemas.microsoft.com/office/drawing/2014/main" id="{1668A88A-D6EA-DDFD-BD79-D7BD6B52A5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7861" t="18826" r="2261" b="47353"/>
          <a:stretch>
            <a:fillRect/>
          </a:stretch>
        </p:blipFill>
        <p:spPr>
          <a:xfrm>
            <a:off x="10437978" y="1541850"/>
            <a:ext cx="934983" cy="894830"/>
          </a:xfrm>
          <a:prstGeom prst="rect">
            <a:avLst/>
          </a:prstGeom>
        </p:spPr>
      </p:pic>
      <p:pic>
        <p:nvPicPr>
          <p:cNvPr id="15" name="Bildobjekt 14" descr="Partier, partiledare och partisymboler för Sveriges partier.">
            <a:extLst>
              <a:ext uri="{FF2B5EF4-FFF2-40B4-BE49-F238E27FC236}">
                <a16:creationId xmlns:a16="http://schemas.microsoft.com/office/drawing/2014/main" id="{F96A166A-24D3-DF06-EAC0-EBAD1FF148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72" t="57601" r="53250" b="8578"/>
          <a:stretch>
            <a:fillRect/>
          </a:stretch>
        </p:blipFill>
        <p:spPr>
          <a:xfrm>
            <a:off x="9896582" y="651756"/>
            <a:ext cx="934983" cy="894830"/>
          </a:xfrm>
          <a:prstGeom prst="rect">
            <a:avLst/>
          </a:prstGeom>
        </p:spPr>
      </p:pic>
      <p:pic>
        <p:nvPicPr>
          <p:cNvPr id="19" name="Bildobjekt 18" descr="Partier, partiledare och partisymboler för Sveriges partier.">
            <a:extLst>
              <a:ext uri="{FF2B5EF4-FFF2-40B4-BE49-F238E27FC236}">
                <a16:creationId xmlns:a16="http://schemas.microsoft.com/office/drawing/2014/main" id="{AF06D445-B502-E869-2A1D-620201F343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2058" t="55050" r="8064" b="11129"/>
          <a:stretch>
            <a:fillRect/>
          </a:stretch>
        </p:blipFill>
        <p:spPr>
          <a:xfrm>
            <a:off x="10095854" y="2384627"/>
            <a:ext cx="591763" cy="566350"/>
          </a:xfrm>
          <a:prstGeom prst="rect">
            <a:avLst/>
          </a:prstGeom>
        </p:spPr>
      </p:pic>
      <p:pic>
        <p:nvPicPr>
          <p:cNvPr id="20" name="Bildobjekt 19" descr="Moderaterna | Sveriges riksdag">
            <a:extLst>
              <a:ext uri="{FF2B5EF4-FFF2-40B4-BE49-F238E27FC236}">
                <a16:creationId xmlns:a16="http://schemas.microsoft.com/office/drawing/2014/main" id="{6C449E39-ADA5-A47B-F5CA-3B1BAE3F47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2937" y="2740082"/>
            <a:ext cx="894082" cy="89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3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AE2CE-45AE-34D6-A541-CEB7243A8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E97BC8CA-F4FB-ACDA-67BB-D5ABFB1F0BB3}"/>
              </a:ext>
            </a:extLst>
          </p:cNvPr>
          <p:cNvSpPr/>
          <p:nvPr/>
        </p:nvSpPr>
        <p:spPr>
          <a:xfrm>
            <a:off x="185057" y="185057"/>
            <a:ext cx="11789229" cy="6482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48539CB-62FC-C932-3093-C94403578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168101"/>
            <a:ext cx="9720072" cy="1499616"/>
          </a:xfrm>
        </p:spPr>
        <p:txBody>
          <a:bodyPr/>
          <a:lstStyle/>
          <a:p>
            <a:r>
              <a:rPr lang="sv-SE" dirty="0"/>
              <a:t>Socialdemokrati – Socialism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1C6CD9F-1B64-AC08-7BDF-1322CAD65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587" y="466781"/>
            <a:ext cx="10667128" cy="4834562"/>
          </a:xfr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endParaRPr lang="sv-SE" dirty="0">
              <a:latin typeface="Tenorite" panose="00000500000000000000" pitchFamily="2" charset="0"/>
            </a:endParaRPr>
          </a:p>
          <a:p>
            <a:pPr marL="0" indent="0">
              <a:buNone/>
            </a:pPr>
            <a:r>
              <a:rPr lang="sv-SE" dirty="0">
                <a:latin typeface="Tenorite" panose="00000500000000000000" pitchFamily="2" charset="0"/>
                <a:sym typeface="Wingdings" panose="05000000000000000000" pitchFamily="2" charset="2"/>
              </a:rPr>
              <a:t>Minska klyftor  Samhällets ansvar att </a:t>
            </a:r>
            <a:r>
              <a:rPr lang="sv-SE" i="1" dirty="0">
                <a:latin typeface="Tenorite" panose="00000500000000000000" pitchFamily="2" charset="0"/>
                <a:sym typeface="Wingdings" panose="05000000000000000000" pitchFamily="2" charset="2"/>
              </a:rPr>
              <a:t>ta hand om</a:t>
            </a:r>
          </a:p>
          <a:p>
            <a:pPr marL="0" indent="0">
              <a:buNone/>
            </a:pPr>
            <a:r>
              <a:rPr lang="sv-SE" dirty="0">
                <a:latin typeface="Tenorite" panose="00000500000000000000" pitchFamily="2" charset="0"/>
              </a:rPr>
              <a:t>Minska klyftor </a:t>
            </a:r>
            <a:r>
              <a:rPr lang="sv-SE" dirty="0">
                <a:latin typeface="Tenorite" panose="00000500000000000000" pitchFamily="2" charset="0"/>
                <a:sym typeface="Wingdings" panose="05000000000000000000" pitchFamily="2" charset="2"/>
              </a:rPr>
              <a:t> Tryggare &amp; bättre samhälle </a:t>
            </a:r>
          </a:p>
          <a:p>
            <a:pPr marL="0" indent="0">
              <a:buNone/>
            </a:pPr>
            <a:endParaRPr lang="sv-SE" i="1" dirty="0">
              <a:latin typeface="Tenorite" panose="00000500000000000000" pitchFamily="2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D3DD12C-DA79-9865-7873-A4DBBEDB3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801" y="677679"/>
            <a:ext cx="9250066" cy="2372056"/>
          </a:xfrm>
          <a:prstGeom prst="rect">
            <a:avLst/>
          </a:prstGeom>
        </p:spPr>
      </p:pic>
      <p:pic>
        <p:nvPicPr>
          <p:cNvPr id="9" name="Bildobjekt 8" descr="Partier, partiledare och partisymboler för Sveriges partier.">
            <a:extLst>
              <a:ext uri="{FF2B5EF4-FFF2-40B4-BE49-F238E27FC236}">
                <a16:creationId xmlns:a16="http://schemas.microsoft.com/office/drawing/2014/main" id="{F83E45E1-456F-C24E-ADA1-EA49D2A6FD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78" t="6965" r="75244" b="59214"/>
          <a:stretch>
            <a:fillRect/>
          </a:stretch>
        </p:blipFill>
        <p:spPr>
          <a:xfrm>
            <a:off x="10118867" y="591567"/>
            <a:ext cx="934983" cy="894830"/>
          </a:xfrm>
          <a:prstGeom prst="rect">
            <a:avLst/>
          </a:prstGeom>
        </p:spPr>
      </p:pic>
      <p:pic>
        <p:nvPicPr>
          <p:cNvPr id="11" name="Bildobjekt 10" descr="Partier, partiledare och partisymboler för Sveriges partier.">
            <a:extLst>
              <a:ext uri="{FF2B5EF4-FFF2-40B4-BE49-F238E27FC236}">
                <a16:creationId xmlns:a16="http://schemas.microsoft.com/office/drawing/2014/main" id="{ADEE9C32-44BB-C7AE-C7B3-6FA9B2C87B2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34" t="50989" r="75788" b="15190"/>
          <a:stretch>
            <a:fillRect/>
          </a:stretch>
        </p:blipFill>
        <p:spPr>
          <a:xfrm>
            <a:off x="10205920" y="1571111"/>
            <a:ext cx="934983" cy="894830"/>
          </a:xfrm>
          <a:prstGeom prst="rect">
            <a:avLst/>
          </a:prstGeom>
        </p:spPr>
      </p:pic>
      <p:pic>
        <p:nvPicPr>
          <p:cNvPr id="13" name="Bildobjekt 12" descr="Partier, partiledare och partisymboler för Sveriges partier.">
            <a:extLst>
              <a:ext uri="{FF2B5EF4-FFF2-40B4-BE49-F238E27FC236}">
                <a16:creationId xmlns:a16="http://schemas.microsoft.com/office/drawing/2014/main" id="{B82AD866-B230-F1B1-F4E0-427828C5A6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431" t="49104" r="31691" b="17075"/>
          <a:stretch>
            <a:fillRect/>
          </a:stretch>
        </p:blipFill>
        <p:spPr>
          <a:xfrm>
            <a:off x="10240670" y="2521747"/>
            <a:ext cx="934983" cy="894830"/>
          </a:xfrm>
          <a:custGeom>
            <a:avLst/>
            <a:gdLst>
              <a:gd name="csX0" fmla="*/ 0 w 934983"/>
              <a:gd name="csY0" fmla="*/ 0 h 894830"/>
              <a:gd name="csX1" fmla="*/ 476841 w 934983"/>
              <a:gd name="csY1" fmla="*/ 0 h 894830"/>
              <a:gd name="csX2" fmla="*/ 934983 w 934983"/>
              <a:gd name="csY2" fmla="*/ 0 h 894830"/>
              <a:gd name="csX3" fmla="*/ 934983 w 934983"/>
              <a:gd name="csY3" fmla="*/ 447415 h 894830"/>
              <a:gd name="csX4" fmla="*/ 934983 w 934983"/>
              <a:gd name="csY4" fmla="*/ 894830 h 894830"/>
              <a:gd name="csX5" fmla="*/ 486191 w 934983"/>
              <a:gd name="csY5" fmla="*/ 894830 h 894830"/>
              <a:gd name="csX6" fmla="*/ 0 w 934983"/>
              <a:gd name="csY6" fmla="*/ 894830 h 894830"/>
              <a:gd name="csX7" fmla="*/ 0 w 934983"/>
              <a:gd name="csY7" fmla="*/ 429518 h 894830"/>
              <a:gd name="csX8" fmla="*/ 0 w 934983"/>
              <a:gd name="csY8" fmla="*/ 0 h 8948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34983" h="894830" fill="none" extrusionOk="0">
                <a:moveTo>
                  <a:pt x="0" y="0"/>
                </a:moveTo>
                <a:cubicBezTo>
                  <a:pt x="232608" y="-8211"/>
                  <a:pt x="330336" y="56406"/>
                  <a:pt x="476841" y="0"/>
                </a:cubicBezTo>
                <a:cubicBezTo>
                  <a:pt x="623346" y="-56406"/>
                  <a:pt x="751335" y="25953"/>
                  <a:pt x="934983" y="0"/>
                </a:cubicBezTo>
                <a:cubicBezTo>
                  <a:pt x="981208" y="92451"/>
                  <a:pt x="914815" y="323370"/>
                  <a:pt x="934983" y="447415"/>
                </a:cubicBezTo>
                <a:cubicBezTo>
                  <a:pt x="955151" y="571461"/>
                  <a:pt x="919089" y="693751"/>
                  <a:pt x="934983" y="894830"/>
                </a:cubicBezTo>
                <a:cubicBezTo>
                  <a:pt x="834306" y="915738"/>
                  <a:pt x="690627" y="858461"/>
                  <a:pt x="486191" y="894830"/>
                </a:cubicBezTo>
                <a:cubicBezTo>
                  <a:pt x="281755" y="931199"/>
                  <a:pt x="153646" y="892219"/>
                  <a:pt x="0" y="894830"/>
                </a:cubicBezTo>
                <a:cubicBezTo>
                  <a:pt x="-29860" y="791341"/>
                  <a:pt x="28827" y="524538"/>
                  <a:pt x="0" y="429518"/>
                </a:cubicBezTo>
                <a:cubicBezTo>
                  <a:pt x="-28827" y="334498"/>
                  <a:pt x="42466" y="140641"/>
                  <a:pt x="0" y="0"/>
                </a:cubicBezTo>
                <a:close/>
              </a:path>
              <a:path w="934983" h="894830" stroke="0" extrusionOk="0">
                <a:moveTo>
                  <a:pt x="0" y="0"/>
                </a:moveTo>
                <a:cubicBezTo>
                  <a:pt x="219191" y="-12377"/>
                  <a:pt x="324584" y="10416"/>
                  <a:pt x="458142" y="0"/>
                </a:cubicBezTo>
                <a:cubicBezTo>
                  <a:pt x="591700" y="-10416"/>
                  <a:pt x="799053" y="5726"/>
                  <a:pt x="934983" y="0"/>
                </a:cubicBezTo>
                <a:cubicBezTo>
                  <a:pt x="958363" y="106183"/>
                  <a:pt x="908222" y="300079"/>
                  <a:pt x="934983" y="438467"/>
                </a:cubicBezTo>
                <a:cubicBezTo>
                  <a:pt x="961744" y="576855"/>
                  <a:pt x="913890" y="776507"/>
                  <a:pt x="934983" y="894830"/>
                </a:cubicBezTo>
                <a:cubicBezTo>
                  <a:pt x="783962" y="899533"/>
                  <a:pt x="600246" y="858137"/>
                  <a:pt x="467492" y="894830"/>
                </a:cubicBezTo>
                <a:cubicBezTo>
                  <a:pt x="334738" y="931523"/>
                  <a:pt x="180421" y="857496"/>
                  <a:pt x="0" y="894830"/>
                </a:cubicBezTo>
                <a:cubicBezTo>
                  <a:pt x="-8666" y="722269"/>
                  <a:pt x="27770" y="633191"/>
                  <a:pt x="0" y="429518"/>
                </a:cubicBezTo>
                <a:cubicBezTo>
                  <a:pt x="-27770" y="225845"/>
                  <a:pt x="22153" y="105363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70103983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318673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87D2D3CD-B9E7-45A6-B13A-58C6236D00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33" y="2074126"/>
            <a:ext cx="7425727" cy="4034645"/>
          </a:xfrm>
          <a:prstGeom prst="rect">
            <a:avLst/>
          </a:prstGeom>
        </p:spPr>
      </p:pic>
      <p:pic>
        <p:nvPicPr>
          <p:cNvPr id="4" name="Picture 2" descr="Nya ideologier - liberalism, konservatism och socialism (Historia &gt;  Revolutioner)">
            <a:extLst>
              <a:ext uri="{FF2B5EF4-FFF2-40B4-BE49-F238E27FC236}">
                <a16:creationId xmlns:a16="http://schemas.microsoft.com/office/drawing/2014/main" id="{9E570582-0424-10B0-81B6-36CEA43FB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1164">
            <a:off x="7099141" y="370086"/>
            <a:ext cx="4778448" cy="268787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6521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28B9E00-DC65-5481-A32E-51AD5C7B8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82133"/>
            <a:ext cx="4718304" cy="576262"/>
          </a:xfrm>
        </p:spPr>
        <p:txBody>
          <a:bodyPr/>
          <a:lstStyle/>
          <a:p>
            <a:r>
              <a:rPr lang="sv-SE" b="1" dirty="0">
                <a:solidFill>
                  <a:schemeClr val="accent6"/>
                </a:solidFill>
              </a:rPr>
              <a:t>Nationalism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F1F6EE89-4875-60F0-600E-E0C9A5E32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92" y="1761894"/>
            <a:ext cx="10317015" cy="80973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086D207C-0B33-9F51-BCE2-40A87C212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92" y="2775131"/>
            <a:ext cx="10364646" cy="819264"/>
          </a:xfrm>
          <a:prstGeom prst="rect">
            <a:avLst/>
          </a:prstGeom>
        </p:spPr>
      </p:pic>
      <p:pic>
        <p:nvPicPr>
          <p:cNvPr id="16" name="Bildobjekt 15">
            <a:extLst>
              <a:ext uri="{FF2B5EF4-FFF2-40B4-BE49-F238E27FC236}">
                <a16:creationId xmlns:a16="http://schemas.microsoft.com/office/drawing/2014/main" id="{2C88C4BE-B9F7-4471-077F-CEBB12C95B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123" y="4270928"/>
            <a:ext cx="10440857" cy="80021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C3A5C679-E30C-FC6A-CFD5-94B09B6551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123" y="5241186"/>
            <a:ext cx="10317015" cy="809738"/>
          </a:xfrm>
          <a:prstGeom prst="rect">
            <a:avLst/>
          </a:prstGeom>
          <a:ln>
            <a:solidFill>
              <a:schemeClr val="tx1"/>
            </a:solidFill>
            <a:prstDash val="lgDashDotDot"/>
          </a:ln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6E931035-95D2-31C1-92C2-189193A71D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840" y="3631551"/>
            <a:ext cx="10302667" cy="439581"/>
          </a:xfrm>
          <a:prstGeom prst="rect">
            <a:avLst/>
          </a:prstGeom>
        </p:spPr>
      </p:pic>
      <p:pic>
        <p:nvPicPr>
          <p:cNvPr id="22" name="Bildobjekt 21" descr="Partier, partiledare och partisymboler för Sveriges partier.">
            <a:extLst>
              <a:ext uri="{FF2B5EF4-FFF2-40B4-BE49-F238E27FC236}">
                <a16:creationId xmlns:a16="http://schemas.microsoft.com/office/drawing/2014/main" id="{97278EB1-1176-85F4-A3F0-AA3274B6815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004" t="6704" r="26118" b="59475"/>
          <a:stretch>
            <a:fillRect/>
          </a:stretch>
        </p:blipFill>
        <p:spPr>
          <a:xfrm>
            <a:off x="10367155" y="710247"/>
            <a:ext cx="934983" cy="89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1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FC2D0-36C4-F07A-DB82-954FB256E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931FF51-A8E3-2A6A-A990-05E086070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82133"/>
            <a:ext cx="4718304" cy="576262"/>
          </a:xfrm>
        </p:spPr>
        <p:txBody>
          <a:bodyPr/>
          <a:lstStyle/>
          <a:p>
            <a:r>
              <a:rPr lang="sv-SE" b="1" dirty="0">
                <a:solidFill>
                  <a:srgbClr val="00B050"/>
                </a:solidFill>
              </a:rPr>
              <a:t>Ekologism</a:t>
            </a: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6D2335F-3304-AC1B-B56D-F353BA54A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97" y="1826857"/>
            <a:ext cx="10602805" cy="1219370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584C363C-8482-CE9F-E3BD-2EFF5764A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754" y="4343400"/>
            <a:ext cx="10488489" cy="1724266"/>
          </a:xfrm>
          <a:prstGeom prst="rect">
            <a:avLst/>
          </a:prstGeom>
          <a:ln>
            <a:solidFill>
              <a:schemeClr val="tx1"/>
            </a:solidFill>
            <a:prstDash val="lgDashDotDot"/>
          </a:ln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1CA5C41-D278-81F2-20EF-A9F54FCAC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123" y="3285181"/>
            <a:ext cx="10536120" cy="819264"/>
          </a:xfrm>
          <a:prstGeom prst="rect">
            <a:avLst/>
          </a:prstGeom>
        </p:spPr>
      </p:pic>
      <p:pic>
        <p:nvPicPr>
          <p:cNvPr id="16" name="Bildobjekt 15" descr="Partier, partiledare och partisymboler för Sveriges partier.">
            <a:extLst>
              <a:ext uri="{FF2B5EF4-FFF2-40B4-BE49-F238E27FC236}">
                <a16:creationId xmlns:a16="http://schemas.microsoft.com/office/drawing/2014/main" id="{41811E23-C936-012A-F847-5C2598C3BB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8431" t="49104" r="31691" b="17075"/>
          <a:stretch>
            <a:fillRect/>
          </a:stretch>
        </p:blipFill>
        <p:spPr>
          <a:xfrm>
            <a:off x="9393178" y="758824"/>
            <a:ext cx="934983" cy="894830"/>
          </a:xfrm>
          <a:prstGeom prst="rect">
            <a:avLst/>
          </a:prstGeom>
        </p:spPr>
      </p:pic>
      <p:pic>
        <p:nvPicPr>
          <p:cNvPr id="18" name="Bildobjekt 17" descr="Partier, partiledare och partisymboler för Sveriges partier.">
            <a:extLst>
              <a:ext uri="{FF2B5EF4-FFF2-40B4-BE49-F238E27FC236}">
                <a16:creationId xmlns:a16="http://schemas.microsoft.com/office/drawing/2014/main" id="{787FFA1F-43D1-8AE5-6E79-AE7C72C0015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861" t="18826" r="2261" b="47353"/>
          <a:stretch>
            <a:fillRect/>
          </a:stretch>
        </p:blipFill>
        <p:spPr>
          <a:xfrm>
            <a:off x="10429108" y="758824"/>
            <a:ext cx="934983" cy="89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20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482DF95-F615-175F-C9EF-2BA8C710B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9407F76-D77F-53D5-D124-22B227595C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5FF85E8-0106-44B9-E916-F7C944F4C2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76C985A-4055-49FC-8FFB-628F1E062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45193AB-9C74-007B-1773-99AEA0BA184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49112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DF2EC299-3103-1B81-1754-A29F40BDF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66" y="175758"/>
            <a:ext cx="10155067" cy="65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9123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143541CB-317A-6FD7-FACC-40943A469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204" y="180521"/>
            <a:ext cx="8535591" cy="6496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24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84DEFA91-D4D2-C0F1-C9E2-DAD89F560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" y="0"/>
            <a:ext cx="8707065" cy="5906324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4F71F6A2-B04D-7CAB-C490-008BA0561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423" y="5724367"/>
            <a:ext cx="8335538" cy="226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5430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2FCE5B73-ECD4-8C09-5A93-FBD1BA073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888" y="1628523"/>
            <a:ext cx="8402223" cy="360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72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389B97E4-EC78-421B-AAFA-CD0891DE2002}"/>
              </a:ext>
            </a:extLst>
          </p:cNvPr>
          <p:cNvSpPr txBox="1"/>
          <p:nvPr/>
        </p:nvSpPr>
        <p:spPr>
          <a:xfrm>
            <a:off x="2110192" y="782959"/>
            <a:ext cx="3800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Demokrati = Folkstyre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9A6A89D-A7C6-49B7-9AF8-20E33DB857AC}"/>
              </a:ext>
            </a:extLst>
          </p:cNvPr>
          <p:cNvSpPr txBox="1"/>
          <p:nvPr/>
        </p:nvSpPr>
        <p:spPr>
          <a:xfrm flipH="1">
            <a:off x="1644692" y="1363496"/>
            <a:ext cx="473174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Folket bestämmer vem som ska styra genom att rösta när det är val.</a:t>
            </a:r>
          </a:p>
          <a:p>
            <a:endParaRPr lang="sv-SE" sz="1100" b="1" dirty="0"/>
          </a:p>
          <a:p>
            <a:r>
              <a:rPr lang="sv-SE" b="1" dirty="0"/>
              <a:t>Men demokrati ställer också vissa krav på </a:t>
            </a:r>
            <a:r>
              <a:rPr lang="sv-SE" b="1" i="1" dirty="0"/>
              <a:t>hur </a:t>
            </a:r>
            <a:r>
              <a:rPr lang="sv-SE" b="1" dirty="0"/>
              <a:t>valen går till, och i demokrati ingår även: </a:t>
            </a:r>
          </a:p>
          <a:p>
            <a:endParaRPr lang="sv-SE" b="1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4BEF1CE-7819-43C1-B9BD-283AA42D4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320283">
            <a:off x="8098971" y="1071334"/>
            <a:ext cx="3381199" cy="1789401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5948F97E-271F-2061-691D-0F9D3D7BC850}"/>
              </a:ext>
            </a:extLst>
          </p:cNvPr>
          <p:cNvSpPr txBox="1"/>
          <p:nvPr/>
        </p:nvSpPr>
        <p:spPr>
          <a:xfrm>
            <a:off x="1016267" y="2809352"/>
            <a:ext cx="978934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b="1" dirty="0"/>
              <a:t>Yttrandefrihet = tillåtet att säga vad man vill</a:t>
            </a:r>
            <a:r>
              <a:rPr lang="sv-SE" b="1" dirty="0"/>
              <a:t> (inom ramen som övriga lagar sätter)</a:t>
            </a:r>
          </a:p>
          <a:p>
            <a:endParaRPr lang="sv-SE" sz="1800" b="1" dirty="0"/>
          </a:p>
          <a:p>
            <a:r>
              <a:rPr lang="sv-SE" sz="1800" dirty="0"/>
              <a:t>Tryckfrihet = yttrandefrihet i tidningar, böcker osv. </a:t>
            </a:r>
            <a:r>
              <a:rPr lang="sv-SE" sz="1800" i="1" dirty="0"/>
              <a:t>Staten styr inte vad som skrivs. </a:t>
            </a:r>
            <a:endParaRPr lang="sv-SE" sz="1800" dirty="0"/>
          </a:p>
          <a:p>
            <a:endParaRPr lang="sv-SE" sz="1800" dirty="0"/>
          </a:p>
          <a:p>
            <a:r>
              <a:rPr lang="sv-SE" sz="1800" dirty="0"/>
              <a:t>Religionsfrihet = kan tillhöra och utöva vilken religion man vill, eller ingen alls </a:t>
            </a:r>
          </a:p>
          <a:p>
            <a:endParaRPr lang="sv-SE" sz="1800" b="1" dirty="0"/>
          </a:p>
          <a:p>
            <a:r>
              <a:rPr lang="sv-SE" sz="1800" b="1" dirty="0"/>
              <a:t>Rättssäkerhet = lagar gäller alla, och domstolar dömer alla lika (oavsett pengar, släkt, religion osv.)</a:t>
            </a:r>
            <a:r>
              <a:rPr lang="sv-SE" b="1" dirty="0"/>
              <a:t> </a:t>
            </a:r>
          </a:p>
          <a:p>
            <a:endParaRPr lang="sv-SE" sz="1800" dirty="0"/>
          </a:p>
          <a:p>
            <a:r>
              <a:rPr lang="sv-SE" sz="1800" dirty="0"/>
              <a:t>Rörelsefrihet </a:t>
            </a:r>
            <a:r>
              <a:rPr lang="sv-SE" dirty="0"/>
              <a:t>= möjligt att flytta inom landet, möjligt att flytta från landet </a:t>
            </a:r>
            <a:endParaRPr lang="sv-SE" sz="1800" dirty="0"/>
          </a:p>
          <a:p>
            <a:endParaRPr lang="sv-SE" sz="1800" b="1" dirty="0"/>
          </a:p>
          <a:p>
            <a:r>
              <a:rPr lang="sv-SE" sz="1800" b="1" dirty="0"/>
              <a:t>Skyddande grundlagar </a:t>
            </a:r>
            <a:r>
              <a:rPr lang="sv-SE" b="1" dirty="0"/>
              <a:t>= planerande ”hinder” för att det inte ska gå för snabbt att ändra grunderna i hur landet styrs/fungerar </a:t>
            </a:r>
            <a:endParaRPr lang="sv-SE" sz="1800" b="1" dirty="0"/>
          </a:p>
        </p:txBody>
      </p:sp>
    </p:spTree>
    <p:extLst>
      <p:ext uri="{BB962C8B-B14F-4D97-AF65-F5344CB8AC3E}">
        <p14:creationId xmlns:p14="http://schemas.microsoft.com/office/powerpoint/2010/main" val="3346782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2691DD9C-1D5A-4814-909A-4A2F30F769FA}"/>
              </a:ext>
            </a:extLst>
          </p:cNvPr>
          <p:cNvSpPr txBox="1"/>
          <p:nvPr/>
        </p:nvSpPr>
        <p:spPr>
          <a:xfrm>
            <a:off x="2310493" y="881743"/>
            <a:ext cx="348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Diktatur = Envälde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E049F50-9A72-4285-A025-883228654B1A}"/>
              </a:ext>
            </a:extLst>
          </p:cNvPr>
          <p:cNvSpPr txBox="1"/>
          <p:nvPr/>
        </p:nvSpPr>
        <p:spPr>
          <a:xfrm flipH="1">
            <a:off x="1318939" y="1564481"/>
            <a:ext cx="69542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En person eller en grupp har makten i landet.</a:t>
            </a:r>
          </a:p>
          <a:p>
            <a:endParaRPr lang="sv-SE" b="1" dirty="0"/>
          </a:p>
          <a:p>
            <a:r>
              <a:rPr lang="sv-SE" b="1" dirty="0"/>
              <a:t>Inga val, ofria val, eller bara ett parti att rösta på  </a:t>
            </a:r>
          </a:p>
          <a:p>
            <a:endParaRPr lang="sv-SE" b="1" dirty="0"/>
          </a:p>
          <a:p>
            <a:r>
              <a:rPr lang="sv-SE" dirty="0"/>
              <a:t>Andra partier motarbetas</a:t>
            </a:r>
          </a:p>
          <a:p>
            <a:r>
              <a:rPr lang="sv-SE" dirty="0"/>
              <a:t>Förbjudet att kritisera ledningen</a:t>
            </a:r>
          </a:p>
          <a:p>
            <a:r>
              <a:rPr lang="sv-SE" b="1" dirty="0"/>
              <a:t>Censur av media = staten styr vad som får skrivas/sägas</a:t>
            </a:r>
          </a:p>
          <a:p>
            <a:r>
              <a:rPr lang="sv-SE" dirty="0"/>
              <a:t>Förbjudet att avsäga sig statsreligionen</a:t>
            </a:r>
          </a:p>
          <a:p>
            <a:r>
              <a:rPr lang="sv-SE" dirty="0"/>
              <a:t>Personer som försöker lämna landet arresteras</a:t>
            </a:r>
          </a:p>
          <a:p>
            <a:r>
              <a:rPr lang="sv-SE" b="1" dirty="0"/>
              <a:t>Polis och domstol gör som de själva vill (eller blir tillsagda att göra)</a:t>
            </a:r>
          </a:p>
          <a:p>
            <a:r>
              <a:rPr lang="sv-SE" b="1" dirty="0"/>
              <a:t>Alla har inte samma rättigheter </a:t>
            </a:r>
          </a:p>
          <a:p>
            <a:endParaRPr lang="sv-SE" dirty="0"/>
          </a:p>
          <a:p>
            <a:r>
              <a:rPr lang="sv-SE" b="1" dirty="0"/>
              <a:t>Kontroll. Skräck. Osäkerhet. </a:t>
            </a:r>
            <a:br>
              <a:rPr lang="sv-SE" b="1" dirty="0"/>
            </a:br>
            <a:endParaRPr lang="sv-SE" b="1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7F15C68-0A93-46D8-BAD8-9CA3E7A30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6183" y="1672534"/>
            <a:ext cx="3048000" cy="199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924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476A1-5960-386A-3772-947C63444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DC70DC0D-5CD9-55EE-4B68-240227FAB833}"/>
              </a:ext>
            </a:extLst>
          </p:cNvPr>
          <p:cNvSpPr txBox="1"/>
          <p:nvPr/>
        </p:nvSpPr>
        <p:spPr>
          <a:xfrm>
            <a:off x="8273142" y="817957"/>
            <a:ext cx="3486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Diktatur = Envälde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F0440E82-A175-A35C-6A77-A5D03745C2B9}"/>
              </a:ext>
            </a:extLst>
          </p:cNvPr>
          <p:cNvSpPr txBox="1"/>
          <p:nvPr/>
        </p:nvSpPr>
        <p:spPr>
          <a:xfrm>
            <a:off x="803907" y="817956"/>
            <a:ext cx="3800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/>
              <a:t>Demokrati = Folkstyre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8B43370A-8224-27CB-8B5E-AD5E2014DE83}"/>
              </a:ext>
            </a:extLst>
          </p:cNvPr>
          <p:cNvSpPr txBox="1"/>
          <p:nvPr/>
        </p:nvSpPr>
        <p:spPr>
          <a:xfrm>
            <a:off x="1473467" y="1720840"/>
            <a:ext cx="978934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800" b="1" dirty="0"/>
              <a:t>Inte anting</a:t>
            </a:r>
            <a:r>
              <a:rPr lang="sv-SE" b="1" dirty="0"/>
              <a:t>en eller – utan det är ett ständigt arbete för ett land att </a:t>
            </a:r>
            <a:r>
              <a:rPr lang="sv-SE" b="1" i="1" dirty="0"/>
              <a:t>vara </a:t>
            </a:r>
            <a:r>
              <a:rPr lang="sv-SE" b="1" dirty="0"/>
              <a:t>en demokrati</a:t>
            </a:r>
            <a:r>
              <a:rPr lang="sv-SE" dirty="0"/>
              <a:t>. </a:t>
            </a:r>
          </a:p>
          <a:p>
            <a:endParaRPr lang="sv-SE" sz="1800" b="1" dirty="0"/>
          </a:p>
          <a:p>
            <a:r>
              <a:rPr lang="sv-SE" dirty="0"/>
              <a:t>Ett land kan ”tappa” sin demokrati på olika sätt: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Anfallas och erövras av ett annat land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Inre krafter som tar över makten med våld, genom en kupp eller liknande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Gradvis förskjutning av lagar, hur landet fungerar och tilltro till demokratin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Försämrad yttrandefrihet: Fler upplever…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MYNDIGHETERNAS roll</a:t>
            </a:r>
          </a:p>
        </p:txBody>
      </p:sp>
    </p:spTree>
    <p:extLst>
      <p:ext uri="{BB962C8B-B14F-4D97-AF65-F5344CB8AC3E}">
        <p14:creationId xmlns:p14="http://schemas.microsoft.com/office/powerpoint/2010/main" val="2271037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1BA686B6-CE8D-4E58-ABD8-6B949FB82C72}"/>
              </a:ext>
            </a:extLst>
          </p:cNvPr>
          <p:cNvSpPr txBox="1"/>
          <p:nvPr/>
        </p:nvSpPr>
        <p:spPr>
          <a:xfrm>
            <a:off x="2609850" y="134302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Viktiga begrepp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6055C0A3-CA00-44F3-A27B-16A6CB6B7E6D}"/>
              </a:ext>
            </a:extLst>
          </p:cNvPr>
          <p:cNvSpPr txBox="1"/>
          <p:nvPr/>
        </p:nvSpPr>
        <p:spPr>
          <a:xfrm>
            <a:off x="1066800" y="2409825"/>
            <a:ext cx="1028075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/>
              <a:t>Statschef </a:t>
            </a:r>
            <a:r>
              <a:rPr lang="sv-SE" dirty="0"/>
              <a:t>= den främsta representanten för landet.  Med eller utan politisk makt. </a:t>
            </a:r>
          </a:p>
          <a:p>
            <a:r>
              <a:rPr lang="sv-SE" b="1" dirty="0"/>
              <a:t>Monarki </a:t>
            </a:r>
            <a:r>
              <a:rPr lang="sv-SE" dirty="0"/>
              <a:t>= statschefen ärver sin titel (t.ex. kung) </a:t>
            </a:r>
          </a:p>
          <a:p>
            <a:r>
              <a:rPr lang="sv-SE" b="1" dirty="0"/>
              <a:t>Republik </a:t>
            </a:r>
            <a:r>
              <a:rPr lang="sv-SE" dirty="0"/>
              <a:t>= statschefen väljs (t.ex. statsminister)</a:t>
            </a:r>
          </a:p>
          <a:p>
            <a:endParaRPr lang="sv-SE" dirty="0"/>
          </a:p>
          <a:p>
            <a:r>
              <a:rPr lang="sv-SE" b="1" dirty="0"/>
              <a:t>Politisk ledare</a:t>
            </a:r>
            <a:r>
              <a:rPr lang="sv-SE" dirty="0"/>
              <a:t>: oftast statsminister, president, premiärminister… men kan även vara kung, tsar, kejsare osv.</a:t>
            </a:r>
          </a:p>
          <a:p>
            <a:endParaRPr lang="sv-SE" dirty="0"/>
          </a:p>
          <a:p>
            <a:r>
              <a:rPr lang="sv-SE" b="1" dirty="0"/>
              <a:t>Direkt demokrati </a:t>
            </a:r>
            <a:r>
              <a:rPr lang="sv-SE" dirty="0"/>
              <a:t>= befolkningen röstar kring viktiga frågor, t.ex. budget och lagar </a:t>
            </a:r>
          </a:p>
          <a:p>
            <a:r>
              <a:rPr lang="sv-SE" b="1" dirty="0"/>
              <a:t>Representativ demokrati </a:t>
            </a:r>
            <a:r>
              <a:rPr lang="sv-SE" dirty="0"/>
              <a:t>= befolkningen väljer representanter som röstar åt dem, </a:t>
            </a:r>
            <a:br>
              <a:rPr lang="sv-SE" dirty="0"/>
            </a:br>
            <a:r>
              <a:rPr lang="sv-SE" dirty="0"/>
              <a:t>                                                 t.ex. elevrådsrepresentanter, riksdag/regering</a:t>
            </a:r>
          </a:p>
          <a:p>
            <a:endParaRPr lang="sv-SE" dirty="0"/>
          </a:p>
          <a:p>
            <a:r>
              <a:rPr lang="sv-SE" b="1" dirty="0"/>
              <a:t>Sverige = monarki </a:t>
            </a:r>
            <a:r>
              <a:rPr lang="sv-SE" dirty="0"/>
              <a:t>(kung utan politisk makt) och </a:t>
            </a:r>
            <a:r>
              <a:rPr lang="sv-SE" b="1" dirty="0"/>
              <a:t>representativ demokrati </a:t>
            </a:r>
            <a:r>
              <a:rPr lang="sv-SE" dirty="0"/>
              <a:t>(statsministern är politisk ledare)</a:t>
            </a:r>
            <a:endParaRPr lang="sv-SE" b="1" dirty="0"/>
          </a:p>
          <a:p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96003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kt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5B3EFD0E2461845B98A95A572012E22" ma:contentTypeVersion="11" ma:contentTypeDescription="Skapa ett nytt dokument." ma:contentTypeScope="" ma:versionID="14b9307e8641781613b23d94e820d7a9">
  <xsd:schema xmlns:xsd="http://www.w3.org/2001/XMLSchema" xmlns:xs="http://www.w3.org/2001/XMLSchema" xmlns:p="http://schemas.microsoft.com/office/2006/metadata/properties" xmlns:ns3="a08d3dff-106a-41ab-b8ee-a3bf306ea740" xmlns:ns4="5f7d0027-8b45-409f-b12a-65de1f6b2c5f" targetNamespace="http://schemas.microsoft.com/office/2006/metadata/properties" ma:root="true" ma:fieldsID="1ae3cae906b9a31b495ea2bd9294a91b" ns3:_="" ns4:_="">
    <xsd:import namespace="a08d3dff-106a-41ab-b8ee-a3bf306ea740"/>
    <xsd:import namespace="5f7d0027-8b45-409f-b12a-65de1f6b2c5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8d3dff-106a-41ab-b8ee-a3bf306ea7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7d0027-8b45-409f-b12a-65de1f6b2c5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Delar tips,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7ECAF4A-15BC-4BE7-A5D3-F30FAAB460FF}">
  <ds:schemaRefs>
    <ds:schemaRef ds:uri="5f7d0027-8b45-409f-b12a-65de1f6b2c5f"/>
    <ds:schemaRef ds:uri="a08d3dff-106a-41ab-b8ee-a3bf306ea74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D79A040-8969-45B1-8924-0F76460148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B83D1E-1B2D-4811-8DC5-DBCDFCC4EAAE}">
  <ds:schemaRefs>
    <ds:schemaRef ds:uri="http://schemas.microsoft.com/office/2006/documentManagement/types"/>
    <ds:schemaRef ds:uri="http://purl.org/dc/terms/"/>
    <ds:schemaRef ds:uri="http://purl.org/dc/elements/1.1/"/>
    <ds:schemaRef ds:uri="http://purl.org/dc/dcmitype/"/>
    <ds:schemaRef ds:uri="a08d3dff-106a-41ab-b8ee-a3bf306ea740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5f7d0027-8b45-409f-b12a-65de1f6b2c5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2370</TotalTime>
  <Words>1754</Words>
  <Application>Microsoft Office PowerPoint</Application>
  <PresentationFormat>Bredbild</PresentationFormat>
  <Paragraphs>217</Paragraphs>
  <Slides>34</Slides>
  <Notes>14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34</vt:i4>
      </vt:variant>
    </vt:vector>
  </HeadingPairs>
  <TitlesOfParts>
    <vt:vector size="40" baseType="lpstr">
      <vt:lpstr>Arial</vt:lpstr>
      <vt:lpstr>Calibri</vt:lpstr>
      <vt:lpstr>Garamond</vt:lpstr>
      <vt:lpstr>Tenorite</vt:lpstr>
      <vt:lpstr>Wingdings</vt:lpstr>
      <vt:lpstr>Organiskt</vt:lpstr>
      <vt:lpstr>Politik </vt:lpstr>
      <vt:lpstr>Vilka 6 val äger rum regelbundet i Sverige?</vt:lpstr>
      <vt:lpstr>Vilka får rösta?</vt:lpstr>
      <vt:lpstr>När äger nästa riksdagsval rum? </vt:lpstr>
      <vt:lpstr>3 val på valdagen – 3 beslutsnivåer</vt:lpstr>
      <vt:lpstr>PowerPoint-presentation</vt:lpstr>
      <vt:lpstr>PowerPoint-presentation</vt:lpstr>
      <vt:lpstr>PowerPoint-presentation</vt:lpstr>
      <vt:lpstr>När det finns ett valresultat…</vt:lpstr>
      <vt:lpstr>När det finns ett valresultat…</vt:lpstr>
      <vt:lpstr>PowerPoint-presentation</vt:lpstr>
      <vt:lpstr>Olika typer av regeringar </vt:lpstr>
      <vt:lpstr>Regeringen ”leder landet”</vt:lpstr>
      <vt:lpstr>Riksdagen (regering + opposition)</vt:lpstr>
      <vt:lpstr>Oppositionen – motkraft/alternativ</vt:lpstr>
      <vt:lpstr>PowerPoint-presentation</vt:lpstr>
      <vt:lpstr>Folkomröstningar</vt:lpstr>
      <vt:lpstr>När du ska rösta</vt:lpstr>
      <vt:lpstr>PowerPoint-presentation</vt:lpstr>
      <vt:lpstr>Konservatism</vt:lpstr>
      <vt:lpstr>Liberalism</vt:lpstr>
      <vt:lpstr>Socialdemokrati – Socialism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 och Partier</dc:title>
  <dc:creator>Beatriz Lindgren</dc:creator>
  <cp:lastModifiedBy>Karin Öberg</cp:lastModifiedBy>
  <cp:revision>1</cp:revision>
  <cp:lastPrinted>2026-09-03T06:08:12Z</cp:lastPrinted>
  <dcterms:created xsi:type="dcterms:W3CDTF">2020-10-08T08:04:04Z</dcterms:created>
  <dcterms:modified xsi:type="dcterms:W3CDTF">2026-09-03T15:15:57Z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0x010100D5B3EFD0E2461845B98A95A572012E22</vt:lpwstr>
  </property>
</Properties>
</file>