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5" r:id="rId1"/>
  </p:sldMasterIdLst>
  <p:notesMasterIdLst>
    <p:notesMasterId r:id="rId30"/>
  </p:notesMasterIdLst>
  <p:sldIdLst>
    <p:sldId id="256" r:id="rId2"/>
    <p:sldId id="276" r:id="rId3"/>
    <p:sldId id="261" r:id="rId4"/>
    <p:sldId id="286" r:id="rId5"/>
    <p:sldId id="287" r:id="rId6"/>
    <p:sldId id="283" r:id="rId7"/>
    <p:sldId id="289" r:id="rId8"/>
    <p:sldId id="288" r:id="rId9"/>
    <p:sldId id="259" r:id="rId10"/>
    <p:sldId id="284" r:id="rId11"/>
    <p:sldId id="258" r:id="rId12"/>
    <p:sldId id="262" r:id="rId13"/>
    <p:sldId id="285" r:id="rId14"/>
    <p:sldId id="264" r:id="rId15"/>
    <p:sldId id="265" r:id="rId16"/>
    <p:sldId id="273" r:id="rId17"/>
    <p:sldId id="277" r:id="rId18"/>
    <p:sldId id="268" r:id="rId19"/>
    <p:sldId id="267" r:id="rId20"/>
    <p:sldId id="278" r:id="rId21"/>
    <p:sldId id="272" r:id="rId22"/>
    <p:sldId id="269" r:id="rId23"/>
    <p:sldId id="280" r:id="rId24"/>
    <p:sldId id="270" r:id="rId25"/>
    <p:sldId id="282" r:id="rId26"/>
    <p:sldId id="271" r:id="rId27"/>
    <p:sldId id="275" r:id="rId28"/>
    <p:sldId id="27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F2F03-B3D6-469A-B0BD-5AF82EE22ED6}" v="306" dt="2022-10-12T13:27:58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4CFB1-3983-4ED5-844E-540400E51EE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32BCCCF-F30B-49CC-9797-13E319E80EAB}">
      <dgm:prSet/>
      <dgm:spPr/>
      <dgm:t>
        <a:bodyPr/>
        <a:lstStyle/>
        <a:p>
          <a:pPr>
            <a:defRPr b="1"/>
          </a:pPr>
          <a:r>
            <a:rPr lang="en-US" b="1"/>
            <a:t>6 Högskoleförberedande program</a:t>
          </a:r>
          <a:endParaRPr lang="en-US"/>
        </a:p>
      </dgm:t>
    </dgm:pt>
    <dgm:pt modelId="{8B4DF8E7-BCCB-4CAD-8D7C-C180CCF30A9D}" type="parTrans" cxnId="{BD61EF6C-4DFB-43CA-8944-EFF0286EB9B0}">
      <dgm:prSet/>
      <dgm:spPr/>
      <dgm:t>
        <a:bodyPr/>
        <a:lstStyle/>
        <a:p>
          <a:endParaRPr lang="en-US"/>
        </a:p>
      </dgm:t>
    </dgm:pt>
    <dgm:pt modelId="{AF1B0E0B-ED01-4592-93C3-5600739E42E8}" type="sibTrans" cxnId="{BD61EF6C-4DFB-43CA-8944-EFF0286EB9B0}">
      <dgm:prSet/>
      <dgm:spPr/>
      <dgm:t>
        <a:bodyPr/>
        <a:lstStyle/>
        <a:p>
          <a:endParaRPr lang="en-US"/>
        </a:p>
      </dgm:t>
    </dgm:pt>
    <dgm:pt modelId="{969A208A-6F87-4B7C-A944-C4161C30A364}">
      <dgm:prSet/>
      <dgm:spPr/>
      <dgm:t>
        <a:bodyPr/>
        <a:lstStyle/>
        <a:p>
          <a:r>
            <a:rPr lang="en-US"/>
            <a:t>- För dig som vill läsa vidare på högskola/universitet efter gymnasiet</a:t>
          </a:r>
        </a:p>
      </dgm:t>
    </dgm:pt>
    <dgm:pt modelId="{EA8B1EDA-4831-4876-8EF6-037037304090}" type="parTrans" cxnId="{30D50DD3-6D52-4495-BD3E-E04ECE3EBDE5}">
      <dgm:prSet/>
      <dgm:spPr/>
      <dgm:t>
        <a:bodyPr/>
        <a:lstStyle/>
        <a:p>
          <a:endParaRPr lang="en-US"/>
        </a:p>
      </dgm:t>
    </dgm:pt>
    <dgm:pt modelId="{D9BB61CF-4903-4D5B-B0C4-95DB1A621195}" type="sibTrans" cxnId="{30D50DD3-6D52-4495-BD3E-E04ECE3EBDE5}">
      <dgm:prSet/>
      <dgm:spPr/>
      <dgm:t>
        <a:bodyPr/>
        <a:lstStyle/>
        <a:p>
          <a:endParaRPr lang="en-US"/>
        </a:p>
      </dgm:t>
    </dgm:pt>
    <dgm:pt modelId="{C3822978-8C4E-49D1-92AC-9B9DCAF94515}">
      <dgm:prSet/>
      <dgm:spPr/>
      <dgm:t>
        <a:bodyPr/>
        <a:lstStyle/>
        <a:p>
          <a:pPr>
            <a:defRPr b="1"/>
          </a:pPr>
          <a:r>
            <a:rPr lang="en-US" b="1"/>
            <a:t>12 Yrkesprogram (möjlighet till lärlingsutbildning)</a:t>
          </a:r>
          <a:endParaRPr lang="en-US"/>
        </a:p>
      </dgm:t>
    </dgm:pt>
    <dgm:pt modelId="{C354CC97-5F0D-4B92-915E-07D232E6485F}" type="parTrans" cxnId="{7043114B-7E5C-4196-B700-D28BD4CA70AE}">
      <dgm:prSet/>
      <dgm:spPr/>
      <dgm:t>
        <a:bodyPr/>
        <a:lstStyle/>
        <a:p>
          <a:endParaRPr lang="en-US"/>
        </a:p>
      </dgm:t>
    </dgm:pt>
    <dgm:pt modelId="{A72373B9-A6B7-40C5-AB83-746D271827CF}" type="sibTrans" cxnId="{7043114B-7E5C-4196-B700-D28BD4CA70AE}">
      <dgm:prSet/>
      <dgm:spPr/>
      <dgm:t>
        <a:bodyPr/>
        <a:lstStyle/>
        <a:p>
          <a:endParaRPr lang="en-US"/>
        </a:p>
      </dgm:t>
    </dgm:pt>
    <dgm:pt modelId="{FA86D178-AF77-46F5-8569-5EB1ADCEF03B}">
      <dgm:prSet/>
      <dgm:spPr/>
      <dgm:t>
        <a:bodyPr/>
        <a:lstStyle/>
        <a:p>
          <a:r>
            <a:rPr lang="en-US"/>
            <a:t>APL (arbetsplatsförlagt lärande) ingår</a:t>
          </a:r>
        </a:p>
      </dgm:t>
    </dgm:pt>
    <dgm:pt modelId="{76285DAD-58C2-4D18-8990-86BEBE080338}" type="parTrans" cxnId="{E6E91146-4E45-4DD7-A015-4BDE20575E28}">
      <dgm:prSet/>
      <dgm:spPr/>
      <dgm:t>
        <a:bodyPr/>
        <a:lstStyle/>
        <a:p>
          <a:endParaRPr lang="en-US"/>
        </a:p>
      </dgm:t>
    </dgm:pt>
    <dgm:pt modelId="{67B78E67-800C-4A87-BAC0-019467E32CD7}" type="sibTrans" cxnId="{E6E91146-4E45-4DD7-A015-4BDE20575E28}">
      <dgm:prSet/>
      <dgm:spPr/>
      <dgm:t>
        <a:bodyPr/>
        <a:lstStyle/>
        <a:p>
          <a:endParaRPr lang="en-US"/>
        </a:p>
      </dgm:t>
    </dgm:pt>
    <dgm:pt modelId="{323FDF30-FFD8-416B-B086-BA04C1C1691C}">
      <dgm:prSet/>
      <dgm:spPr/>
      <dgm:t>
        <a:bodyPr/>
        <a:lstStyle/>
        <a:p>
          <a:r>
            <a:rPr lang="en-US"/>
            <a:t>Lärlingsutbildning</a:t>
          </a:r>
        </a:p>
      </dgm:t>
    </dgm:pt>
    <dgm:pt modelId="{7F07BC66-8F41-4E72-838F-2CDAC650E17A}" type="parTrans" cxnId="{CF156D94-B012-4060-B7A0-C3C9F318F48E}">
      <dgm:prSet/>
      <dgm:spPr/>
      <dgm:t>
        <a:bodyPr/>
        <a:lstStyle/>
        <a:p>
          <a:endParaRPr lang="en-US"/>
        </a:p>
      </dgm:t>
    </dgm:pt>
    <dgm:pt modelId="{F2E4B965-86C0-4C61-BFE5-19370AEE0014}" type="sibTrans" cxnId="{CF156D94-B012-4060-B7A0-C3C9F318F48E}">
      <dgm:prSet/>
      <dgm:spPr/>
      <dgm:t>
        <a:bodyPr/>
        <a:lstStyle/>
        <a:p>
          <a:endParaRPr lang="en-US"/>
        </a:p>
      </dgm:t>
    </dgm:pt>
    <dgm:pt modelId="{8D8CC01F-91F1-4C2A-9B95-073D493FBC22}">
      <dgm:prSet/>
      <dgm:spPr/>
      <dgm:t>
        <a:bodyPr/>
        <a:lstStyle/>
        <a:p>
          <a:r>
            <a:rPr lang="en-US"/>
            <a:t>För dig som vill arbeta direkt efter gymnasiet</a:t>
          </a:r>
        </a:p>
      </dgm:t>
    </dgm:pt>
    <dgm:pt modelId="{9583129D-44B2-4D7A-99F6-6E90FE38BBE4}" type="parTrans" cxnId="{20DFBDF7-C290-40AD-8C5D-30A1F771EA82}">
      <dgm:prSet/>
      <dgm:spPr/>
      <dgm:t>
        <a:bodyPr/>
        <a:lstStyle/>
        <a:p>
          <a:endParaRPr lang="en-US"/>
        </a:p>
      </dgm:t>
    </dgm:pt>
    <dgm:pt modelId="{7BAB58D0-5F12-4A64-BECA-E469F5ED0891}" type="sibTrans" cxnId="{20DFBDF7-C290-40AD-8C5D-30A1F771EA82}">
      <dgm:prSet/>
      <dgm:spPr/>
      <dgm:t>
        <a:bodyPr/>
        <a:lstStyle/>
        <a:p>
          <a:endParaRPr lang="en-US"/>
        </a:p>
      </dgm:t>
    </dgm:pt>
    <dgm:pt modelId="{72554744-5BE3-40B6-A152-106F3FDEE07B}" type="pres">
      <dgm:prSet presAssocID="{2CB4CFB1-3983-4ED5-844E-540400E51EE4}" presName="root" presStyleCnt="0">
        <dgm:presLayoutVars>
          <dgm:dir/>
          <dgm:resizeHandles val="exact"/>
        </dgm:presLayoutVars>
      </dgm:prSet>
      <dgm:spPr/>
    </dgm:pt>
    <dgm:pt modelId="{E3FBA512-2386-4657-9233-90A3A7572392}" type="pres">
      <dgm:prSet presAssocID="{032BCCCF-F30B-49CC-9797-13E319E80EAB}" presName="compNode" presStyleCnt="0"/>
      <dgm:spPr/>
    </dgm:pt>
    <dgm:pt modelId="{4EDE6F4C-03E3-4447-9B7E-37B2CF523F30}" type="pres">
      <dgm:prSet presAssocID="{032BCCCF-F30B-49CC-9797-13E319E80EAB}" presName="iconRect" presStyleLbl="node1" presStyleIdx="0" presStyleCnt="2" custLinFactX="85136" custLinFactNeighborX="100000" custLinFactNeighborY="8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115F2D2-FEF4-432A-87CD-DB872FF080CD}" type="pres">
      <dgm:prSet presAssocID="{032BCCCF-F30B-49CC-9797-13E319E80EAB}" presName="iconSpace" presStyleCnt="0"/>
      <dgm:spPr/>
    </dgm:pt>
    <dgm:pt modelId="{4DE9DDFC-3E56-4183-993E-51B80C751290}" type="pres">
      <dgm:prSet presAssocID="{032BCCCF-F30B-49CC-9797-13E319E80EAB}" presName="parTx" presStyleLbl="revTx" presStyleIdx="0" presStyleCnt="4">
        <dgm:presLayoutVars>
          <dgm:chMax val="0"/>
          <dgm:chPref val="0"/>
        </dgm:presLayoutVars>
      </dgm:prSet>
      <dgm:spPr/>
    </dgm:pt>
    <dgm:pt modelId="{4A4C5B34-404A-4D58-ADC8-EDD77AFE5D68}" type="pres">
      <dgm:prSet presAssocID="{032BCCCF-F30B-49CC-9797-13E319E80EAB}" presName="txSpace" presStyleCnt="0"/>
      <dgm:spPr/>
    </dgm:pt>
    <dgm:pt modelId="{E9C5368D-9BCB-4792-897D-FDF566DFFB41}" type="pres">
      <dgm:prSet presAssocID="{032BCCCF-F30B-49CC-9797-13E319E80EAB}" presName="desTx" presStyleLbl="revTx" presStyleIdx="1" presStyleCnt="4">
        <dgm:presLayoutVars/>
      </dgm:prSet>
      <dgm:spPr/>
    </dgm:pt>
    <dgm:pt modelId="{616DD6BD-0771-4366-8690-2A9E7310F300}" type="pres">
      <dgm:prSet presAssocID="{AF1B0E0B-ED01-4592-93C3-5600739E42E8}" presName="sibTrans" presStyleCnt="0"/>
      <dgm:spPr/>
    </dgm:pt>
    <dgm:pt modelId="{D4EBDB53-800B-490D-B98C-2594F2BB3128}" type="pres">
      <dgm:prSet presAssocID="{C3822978-8C4E-49D1-92AC-9B9DCAF94515}" presName="compNode" presStyleCnt="0"/>
      <dgm:spPr/>
    </dgm:pt>
    <dgm:pt modelId="{E362138E-0FDC-4B2C-B2FE-C68A8D95D7A1}" type="pres">
      <dgm:prSet presAssocID="{C3822978-8C4E-49D1-92AC-9B9DCAF94515}" presName="iconRect" presStyleLbl="node1" presStyleIdx="1" presStyleCnt="2" custLinFactX="100000" custLinFactNeighborX="105266" custLinFactNeighborY="-59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0406CB8-EFF4-4934-810D-ECFE353CE2AE}" type="pres">
      <dgm:prSet presAssocID="{C3822978-8C4E-49D1-92AC-9B9DCAF94515}" presName="iconSpace" presStyleCnt="0"/>
      <dgm:spPr/>
    </dgm:pt>
    <dgm:pt modelId="{21C91702-EFF0-4EDF-AB87-06BEAD6170AE}" type="pres">
      <dgm:prSet presAssocID="{C3822978-8C4E-49D1-92AC-9B9DCAF94515}" presName="parTx" presStyleLbl="revTx" presStyleIdx="2" presStyleCnt="4">
        <dgm:presLayoutVars>
          <dgm:chMax val="0"/>
          <dgm:chPref val="0"/>
        </dgm:presLayoutVars>
      </dgm:prSet>
      <dgm:spPr/>
    </dgm:pt>
    <dgm:pt modelId="{441C30E8-29C9-4FA8-A2C0-2A2342D3DBC2}" type="pres">
      <dgm:prSet presAssocID="{C3822978-8C4E-49D1-92AC-9B9DCAF94515}" presName="txSpace" presStyleCnt="0"/>
      <dgm:spPr/>
    </dgm:pt>
    <dgm:pt modelId="{45D52EB2-0F99-4371-9558-734FADD13337}" type="pres">
      <dgm:prSet presAssocID="{C3822978-8C4E-49D1-92AC-9B9DCAF94515}" presName="desTx" presStyleLbl="revTx" presStyleIdx="3" presStyleCnt="4">
        <dgm:presLayoutVars/>
      </dgm:prSet>
      <dgm:spPr/>
    </dgm:pt>
  </dgm:ptLst>
  <dgm:cxnLst>
    <dgm:cxn modelId="{6AACA105-1954-4B27-A496-A99ECEB4345F}" type="presOf" srcId="{2CB4CFB1-3983-4ED5-844E-540400E51EE4}" destId="{72554744-5BE3-40B6-A152-106F3FDEE07B}" srcOrd="0" destOrd="0" presId="urn:microsoft.com/office/officeart/2018/2/layout/IconLabelDescriptionList"/>
    <dgm:cxn modelId="{0A50C328-CB5E-43F2-8E75-EB5FEC961AC6}" type="presOf" srcId="{032BCCCF-F30B-49CC-9797-13E319E80EAB}" destId="{4DE9DDFC-3E56-4183-993E-51B80C751290}" srcOrd="0" destOrd="0" presId="urn:microsoft.com/office/officeart/2018/2/layout/IconLabelDescriptionList"/>
    <dgm:cxn modelId="{54EC1136-8159-4D2B-9A0B-5C174DAC1479}" type="presOf" srcId="{969A208A-6F87-4B7C-A944-C4161C30A364}" destId="{E9C5368D-9BCB-4792-897D-FDF566DFFB41}" srcOrd="0" destOrd="0" presId="urn:microsoft.com/office/officeart/2018/2/layout/IconLabelDescriptionList"/>
    <dgm:cxn modelId="{77FB1D62-BB0E-4698-BD51-453B5DBA33BB}" type="presOf" srcId="{C3822978-8C4E-49D1-92AC-9B9DCAF94515}" destId="{21C91702-EFF0-4EDF-AB87-06BEAD6170AE}" srcOrd="0" destOrd="0" presId="urn:microsoft.com/office/officeart/2018/2/layout/IconLabelDescriptionList"/>
    <dgm:cxn modelId="{E6E91146-4E45-4DD7-A015-4BDE20575E28}" srcId="{C3822978-8C4E-49D1-92AC-9B9DCAF94515}" destId="{FA86D178-AF77-46F5-8569-5EB1ADCEF03B}" srcOrd="0" destOrd="0" parTransId="{76285DAD-58C2-4D18-8990-86BEBE080338}" sibTransId="{67B78E67-800C-4A87-BAC0-019467E32CD7}"/>
    <dgm:cxn modelId="{7043114B-7E5C-4196-B700-D28BD4CA70AE}" srcId="{2CB4CFB1-3983-4ED5-844E-540400E51EE4}" destId="{C3822978-8C4E-49D1-92AC-9B9DCAF94515}" srcOrd="1" destOrd="0" parTransId="{C354CC97-5F0D-4B92-915E-07D232E6485F}" sibTransId="{A72373B9-A6B7-40C5-AB83-746D271827CF}"/>
    <dgm:cxn modelId="{BD61EF6C-4DFB-43CA-8944-EFF0286EB9B0}" srcId="{2CB4CFB1-3983-4ED5-844E-540400E51EE4}" destId="{032BCCCF-F30B-49CC-9797-13E319E80EAB}" srcOrd="0" destOrd="0" parTransId="{8B4DF8E7-BCCB-4CAD-8D7C-C180CCF30A9D}" sibTransId="{AF1B0E0B-ED01-4592-93C3-5600739E42E8}"/>
    <dgm:cxn modelId="{D6851891-2B97-4CAA-8B90-58FE4543951C}" type="presOf" srcId="{FA86D178-AF77-46F5-8569-5EB1ADCEF03B}" destId="{45D52EB2-0F99-4371-9558-734FADD13337}" srcOrd="0" destOrd="0" presId="urn:microsoft.com/office/officeart/2018/2/layout/IconLabelDescriptionList"/>
    <dgm:cxn modelId="{CF156D94-B012-4060-B7A0-C3C9F318F48E}" srcId="{C3822978-8C4E-49D1-92AC-9B9DCAF94515}" destId="{323FDF30-FFD8-416B-B086-BA04C1C1691C}" srcOrd="1" destOrd="0" parTransId="{7F07BC66-8F41-4E72-838F-2CDAC650E17A}" sibTransId="{F2E4B965-86C0-4C61-BFE5-19370AEE0014}"/>
    <dgm:cxn modelId="{F61F509C-3D19-46CB-9C06-63E5AE5F94A0}" type="presOf" srcId="{8D8CC01F-91F1-4C2A-9B95-073D493FBC22}" destId="{45D52EB2-0F99-4371-9558-734FADD13337}" srcOrd="0" destOrd="2" presId="urn:microsoft.com/office/officeart/2018/2/layout/IconLabelDescriptionList"/>
    <dgm:cxn modelId="{838CC2D1-155B-443C-8177-5DFE8C1D8A77}" type="presOf" srcId="{323FDF30-FFD8-416B-B086-BA04C1C1691C}" destId="{45D52EB2-0F99-4371-9558-734FADD13337}" srcOrd="0" destOrd="1" presId="urn:microsoft.com/office/officeart/2018/2/layout/IconLabelDescriptionList"/>
    <dgm:cxn modelId="{30D50DD3-6D52-4495-BD3E-E04ECE3EBDE5}" srcId="{032BCCCF-F30B-49CC-9797-13E319E80EAB}" destId="{969A208A-6F87-4B7C-A944-C4161C30A364}" srcOrd="0" destOrd="0" parTransId="{EA8B1EDA-4831-4876-8EF6-037037304090}" sibTransId="{D9BB61CF-4903-4D5B-B0C4-95DB1A621195}"/>
    <dgm:cxn modelId="{20DFBDF7-C290-40AD-8C5D-30A1F771EA82}" srcId="{C3822978-8C4E-49D1-92AC-9B9DCAF94515}" destId="{8D8CC01F-91F1-4C2A-9B95-073D493FBC22}" srcOrd="2" destOrd="0" parTransId="{9583129D-44B2-4D7A-99F6-6E90FE38BBE4}" sibTransId="{7BAB58D0-5F12-4A64-BECA-E469F5ED0891}"/>
    <dgm:cxn modelId="{7FAC709D-C616-481F-BF72-4E359F92BC76}" type="presParOf" srcId="{72554744-5BE3-40B6-A152-106F3FDEE07B}" destId="{E3FBA512-2386-4657-9233-90A3A7572392}" srcOrd="0" destOrd="0" presId="urn:microsoft.com/office/officeart/2018/2/layout/IconLabelDescriptionList"/>
    <dgm:cxn modelId="{6E34E2E1-3FB8-47F7-A7B0-4A1F6AB9EF92}" type="presParOf" srcId="{E3FBA512-2386-4657-9233-90A3A7572392}" destId="{4EDE6F4C-03E3-4447-9B7E-37B2CF523F30}" srcOrd="0" destOrd="0" presId="urn:microsoft.com/office/officeart/2018/2/layout/IconLabelDescriptionList"/>
    <dgm:cxn modelId="{501F4BC6-3275-4A01-A359-160BF3C65C69}" type="presParOf" srcId="{E3FBA512-2386-4657-9233-90A3A7572392}" destId="{9115F2D2-FEF4-432A-87CD-DB872FF080CD}" srcOrd="1" destOrd="0" presId="urn:microsoft.com/office/officeart/2018/2/layout/IconLabelDescriptionList"/>
    <dgm:cxn modelId="{818D2F7C-ED2E-47C4-A384-1D233722D93A}" type="presParOf" srcId="{E3FBA512-2386-4657-9233-90A3A7572392}" destId="{4DE9DDFC-3E56-4183-993E-51B80C751290}" srcOrd="2" destOrd="0" presId="urn:microsoft.com/office/officeart/2018/2/layout/IconLabelDescriptionList"/>
    <dgm:cxn modelId="{6755A767-C37D-48A8-A9C5-C0CC67FB31AD}" type="presParOf" srcId="{E3FBA512-2386-4657-9233-90A3A7572392}" destId="{4A4C5B34-404A-4D58-ADC8-EDD77AFE5D68}" srcOrd="3" destOrd="0" presId="urn:microsoft.com/office/officeart/2018/2/layout/IconLabelDescriptionList"/>
    <dgm:cxn modelId="{924EB637-2A63-4209-8A7D-524629124FB6}" type="presParOf" srcId="{E3FBA512-2386-4657-9233-90A3A7572392}" destId="{E9C5368D-9BCB-4792-897D-FDF566DFFB41}" srcOrd="4" destOrd="0" presId="urn:microsoft.com/office/officeart/2018/2/layout/IconLabelDescriptionList"/>
    <dgm:cxn modelId="{FFA62085-CC33-4F47-BB9B-9E886DFC6F5E}" type="presParOf" srcId="{72554744-5BE3-40B6-A152-106F3FDEE07B}" destId="{616DD6BD-0771-4366-8690-2A9E7310F300}" srcOrd="1" destOrd="0" presId="urn:microsoft.com/office/officeart/2018/2/layout/IconLabelDescriptionList"/>
    <dgm:cxn modelId="{52A1E8A1-AE51-44F5-8D17-8F4E3068F782}" type="presParOf" srcId="{72554744-5BE3-40B6-A152-106F3FDEE07B}" destId="{D4EBDB53-800B-490D-B98C-2594F2BB3128}" srcOrd="2" destOrd="0" presId="urn:microsoft.com/office/officeart/2018/2/layout/IconLabelDescriptionList"/>
    <dgm:cxn modelId="{EA29837A-ADF6-40EE-8BC8-23A0F8654F75}" type="presParOf" srcId="{D4EBDB53-800B-490D-B98C-2594F2BB3128}" destId="{E362138E-0FDC-4B2C-B2FE-C68A8D95D7A1}" srcOrd="0" destOrd="0" presId="urn:microsoft.com/office/officeart/2018/2/layout/IconLabelDescriptionList"/>
    <dgm:cxn modelId="{6D1E5BB1-865C-421C-A05C-5BBA71041A15}" type="presParOf" srcId="{D4EBDB53-800B-490D-B98C-2594F2BB3128}" destId="{D0406CB8-EFF4-4934-810D-ECFE353CE2AE}" srcOrd="1" destOrd="0" presId="urn:microsoft.com/office/officeart/2018/2/layout/IconLabelDescriptionList"/>
    <dgm:cxn modelId="{D422A879-27FB-40F0-9893-297589920A46}" type="presParOf" srcId="{D4EBDB53-800B-490D-B98C-2594F2BB3128}" destId="{21C91702-EFF0-4EDF-AB87-06BEAD6170AE}" srcOrd="2" destOrd="0" presId="urn:microsoft.com/office/officeart/2018/2/layout/IconLabelDescriptionList"/>
    <dgm:cxn modelId="{0F3B008F-EEF1-4168-8C2D-1CD62F38908C}" type="presParOf" srcId="{D4EBDB53-800B-490D-B98C-2594F2BB3128}" destId="{441C30E8-29C9-4FA8-A2C0-2A2342D3DBC2}" srcOrd="3" destOrd="0" presId="urn:microsoft.com/office/officeart/2018/2/layout/IconLabelDescriptionList"/>
    <dgm:cxn modelId="{EF569438-F8E5-4D5B-82F6-AF6FC3D17D2A}" type="presParOf" srcId="{D4EBDB53-800B-490D-B98C-2594F2BB3128}" destId="{45D52EB2-0F99-4371-9558-734FADD1333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13D78-B03B-4905-A069-0C055FA22C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844E09-9FD4-4DE2-BD45-88E546EAA4B4}">
      <dgm:prSet/>
      <dgm:spPr/>
      <dgm:t>
        <a:bodyPr/>
        <a:lstStyle/>
        <a:p>
          <a:r>
            <a:rPr lang="en-US"/>
            <a:t>Ekonomiprogrammet, EK</a:t>
          </a:r>
        </a:p>
      </dgm:t>
    </dgm:pt>
    <dgm:pt modelId="{15769563-7345-4818-9A97-473013770B49}" type="parTrans" cxnId="{714EFCCC-500C-44BB-9AF3-F7E3CAFEEDB8}">
      <dgm:prSet/>
      <dgm:spPr/>
      <dgm:t>
        <a:bodyPr/>
        <a:lstStyle/>
        <a:p>
          <a:endParaRPr lang="en-US"/>
        </a:p>
      </dgm:t>
    </dgm:pt>
    <dgm:pt modelId="{B460BA3D-8D47-468F-9A10-2B2B83C45DDB}" type="sibTrans" cxnId="{714EFCCC-500C-44BB-9AF3-F7E3CAFEEDB8}">
      <dgm:prSet/>
      <dgm:spPr/>
      <dgm:t>
        <a:bodyPr/>
        <a:lstStyle/>
        <a:p>
          <a:endParaRPr lang="en-US"/>
        </a:p>
      </dgm:t>
    </dgm:pt>
    <dgm:pt modelId="{26B75A74-889F-4EBE-BF05-E5A321588F5B}">
      <dgm:prSet/>
      <dgm:spPr/>
      <dgm:t>
        <a:bodyPr/>
        <a:lstStyle/>
        <a:p>
          <a:r>
            <a:rPr lang="en-US"/>
            <a:t>Estetiska programmet, ES</a:t>
          </a:r>
        </a:p>
      </dgm:t>
    </dgm:pt>
    <dgm:pt modelId="{DF2D9325-3274-4B53-AB2D-D162CCBEBCAE}" type="parTrans" cxnId="{DFDE5C03-3086-41B4-BD57-4F9C578FFD0A}">
      <dgm:prSet/>
      <dgm:spPr/>
      <dgm:t>
        <a:bodyPr/>
        <a:lstStyle/>
        <a:p>
          <a:endParaRPr lang="en-US"/>
        </a:p>
      </dgm:t>
    </dgm:pt>
    <dgm:pt modelId="{D35CF099-6E8A-46D7-B501-5EB31D153394}" type="sibTrans" cxnId="{DFDE5C03-3086-41B4-BD57-4F9C578FFD0A}">
      <dgm:prSet/>
      <dgm:spPr/>
      <dgm:t>
        <a:bodyPr/>
        <a:lstStyle/>
        <a:p>
          <a:endParaRPr lang="en-US"/>
        </a:p>
      </dgm:t>
    </dgm:pt>
    <dgm:pt modelId="{31A88DF2-A02B-409E-96F8-3DB704CEAE42}">
      <dgm:prSet/>
      <dgm:spPr/>
      <dgm:t>
        <a:bodyPr/>
        <a:lstStyle/>
        <a:p>
          <a:r>
            <a:rPr lang="en-US"/>
            <a:t>Humanistiska programmet, HU</a:t>
          </a:r>
        </a:p>
      </dgm:t>
    </dgm:pt>
    <dgm:pt modelId="{3355A2AD-929C-462B-A165-5015E5C50D23}" type="parTrans" cxnId="{CFAA2F1B-E9F9-4D94-AA63-DEB42D379A3C}">
      <dgm:prSet/>
      <dgm:spPr/>
      <dgm:t>
        <a:bodyPr/>
        <a:lstStyle/>
        <a:p>
          <a:endParaRPr lang="en-US"/>
        </a:p>
      </dgm:t>
    </dgm:pt>
    <dgm:pt modelId="{A8DF301C-63C5-48C6-928E-26C268146A52}" type="sibTrans" cxnId="{CFAA2F1B-E9F9-4D94-AA63-DEB42D379A3C}">
      <dgm:prSet/>
      <dgm:spPr/>
      <dgm:t>
        <a:bodyPr/>
        <a:lstStyle/>
        <a:p>
          <a:endParaRPr lang="en-US"/>
        </a:p>
      </dgm:t>
    </dgm:pt>
    <dgm:pt modelId="{AA324093-F886-4802-89ED-BDC1DEB6E67F}">
      <dgm:prSet/>
      <dgm:spPr/>
      <dgm:t>
        <a:bodyPr/>
        <a:lstStyle/>
        <a:p>
          <a:r>
            <a:rPr lang="en-US"/>
            <a:t>Naturvetenskapsprogrammet, NA</a:t>
          </a:r>
        </a:p>
      </dgm:t>
    </dgm:pt>
    <dgm:pt modelId="{CD32B38F-9231-435D-B4F4-C971B24A8D8B}" type="parTrans" cxnId="{8894DA7D-F63F-4F11-846E-B6C6ADAFA00F}">
      <dgm:prSet/>
      <dgm:spPr/>
      <dgm:t>
        <a:bodyPr/>
        <a:lstStyle/>
        <a:p>
          <a:endParaRPr lang="en-US"/>
        </a:p>
      </dgm:t>
    </dgm:pt>
    <dgm:pt modelId="{E64450AF-DB00-4602-90FE-43B38A175C98}" type="sibTrans" cxnId="{8894DA7D-F63F-4F11-846E-B6C6ADAFA00F}">
      <dgm:prSet/>
      <dgm:spPr/>
      <dgm:t>
        <a:bodyPr/>
        <a:lstStyle/>
        <a:p>
          <a:endParaRPr lang="en-US"/>
        </a:p>
      </dgm:t>
    </dgm:pt>
    <dgm:pt modelId="{7EFD53F0-57A0-4CD8-A020-3D4419C08A7D}">
      <dgm:prSet/>
      <dgm:spPr/>
      <dgm:t>
        <a:bodyPr/>
        <a:lstStyle/>
        <a:p>
          <a:r>
            <a:rPr lang="en-US"/>
            <a:t>Samhällsvetenskapsprogrammet, SA</a:t>
          </a:r>
        </a:p>
      </dgm:t>
    </dgm:pt>
    <dgm:pt modelId="{142F8BE9-DD0F-4CEE-B509-1C2DFC41A8D7}" type="parTrans" cxnId="{A990472B-2226-4991-88E0-8D99EC3B671B}">
      <dgm:prSet/>
      <dgm:spPr/>
      <dgm:t>
        <a:bodyPr/>
        <a:lstStyle/>
        <a:p>
          <a:endParaRPr lang="en-US"/>
        </a:p>
      </dgm:t>
    </dgm:pt>
    <dgm:pt modelId="{26CECCE0-D947-4878-A508-C42CC38C222E}" type="sibTrans" cxnId="{A990472B-2226-4991-88E0-8D99EC3B671B}">
      <dgm:prSet/>
      <dgm:spPr/>
      <dgm:t>
        <a:bodyPr/>
        <a:lstStyle/>
        <a:p>
          <a:endParaRPr lang="en-US"/>
        </a:p>
      </dgm:t>
    </dgm:pt>
    <dgm:pt modelId="{9500EDA8-6AAD-4D9A-986F-5E804010BC4C}">
      <dgm:prSet/>
      <dgm:spPr/>
      <dgm:t>
        <a:bodyPr/>
        <a:lstStyle/>
        <a:p>
          <a:r>
            <a:rPr lang="en-US"/>
            <a:t>Teknikprogrammet, TE</a:t>
          </a:r>
        </a:p>
      </dgm:t>
    </dgm:pt>
    <dgm:pt modelId="{66AF6B60-1485-427B-90AC-C609869A91F6}" type="parTrans" cxnId="{AE00EEDB-313E-4EEB-87E5-C5E53D7ECA12}">
      <dgm:prSet/>
      <dgm:spPr/>
      <dgm:t>
        <a:bodyPr/>
        <a:lstStyle/>
        <a:p>
          <a:endParaRPr lang="en-US"/>
        </a:p>
      </dgm:t>
    </dgm:pt>
    <dgm:pt modelId="{E3BF17B9-A252-41B6-BC30-F8C0B4017EF7}" type="sibTrans" cxnId="{AE00EEDB-313E-4EEB-87E5-C5E53D7ECA12}">
      <dgm:prSet/>
      <dgm:spPr/>
      <dgm:t>
        <a:bodyPr/>
        <a:lstStyle/>
        <a:p>
          <a:endParaRPr lang="en-US"/>
        </a:p>
      </dgm:t>
    </dgm:pt>
    <dgm:pt modelId="{C83C0588-1F4A-4DE4-9D29-F0E469A39E97}" type="pres">
      <dgm:prSet presAssocID="{86213D78-B03B-4905-A069-0C055FA22C23}" presName="linear" presStyleCnt="0">
        <dgm:presLayoutVars>
          <dgm:animLvl val="lvl"/>
          <dgm:resizeHandles val="exact"/>
        </dgm:presLayoutVars>
      </dgm:prSet>
      <dgm:spPr/>
    </dgm:pt>
    <dgm:pt modelId="{C839F8E9-708D-497D-9EDE-410C983429DF}" type="pres">
      <dgm:prSet presAssocID="{4D844E09-9FD4-4DE2-BD45-88E546EAA4B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F41CD6B-44A3-4819-BC79-8F757AA1B974}" type="pres">
      <dgm:prSet presAssocID="{B460BA3D-8D47-468F-9A10-2B2B83C45DDB}" presName="spacer" presStyleCnt="0"/>
      <dgm:spPr/>
    </dgm:pt>
    <dgm:pt modelId="{4C2C3925-369B-4B0E-A6C1-AE99C28B589D}" type="pres">
      <dgm:prSet presAssocID="{26B75A74-889F-4EBE-BF05-E5A321588F5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D50C9FA-DEE4-435D-8960-63D25EC0B287}" type="pres">
      <dgm:prSet presAssocID="{D35CF099-6E8A-46D7-B501-5EB31D153394}" presName="spacer" presStyleCnt="0"/>
      <dgm:spPr/>
    </dgm:pt>
    <dgm:pt modelId="{32C4DAE1-AC97-4F4C-8ECB-09EF73B4ED86}" type="pres">
      <dgm:prSet presAssocID="{31A88DF2-A02B-409E-96F8-3DB704CEAE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1588B95-B770-4BCA-8BD1-FF6BBBF4C233}" type="pres">
      <dgm:prSet presAssocID="{A8DF301C-63C5-48C6-928E-26C268146A52}" presName="spacer" presStyleCnt="0"/>
      <dgm:spPr/>
    </dgm:pt>
    <dgm:pt modelId="{D4FCC7F0-A566-443C-9157-4F5EBD4E610A}" type="pres">
      <dgm:prSet presAssocID="{AA324093-F886-4802-89ED-BDC1DEB6E67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BBF45C1-996B-4F3F-A86A-EBD3EFB46694}" type="pres">
      <dgm:prSet presAssocID="{E64450AF-DB00-4602-90FE-43B38A175C98}" presName="spacer" presStyleCnt="0"/>
      <dgm:spPr/>
    </dgm:pt>
    <dgm:pt modelId="{0B0BA3A1-3B63-460F-B6B5-214DD6F64D29}" type="pres">
      <dgm:prSet presAssocID="{7EFD53F0-57A0-4CD8-A020-3D4419C08A7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3A5222-1EFE-4559-B969-F1A20696BB61}" type="pres">
      <dgm:prSet presAssocID="{26CECCE0-D947-4878-A508-C42CC38C222E}" presName="spacer" presStyleCnt="0"/>
      <dgm:spPr/>
    </dgm:pt>
    <dgm:pt modelId="{D969A293-D342-4956-9435-E594D2232DE9}" type="pres">
      <dgm:prSet presAssocID="{9500EDA8-6AAD-4D9A-986F-5E804010BC4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FDE5C03-3086-41B4-BD57-4F9C578FFD0A}" srcId="{86213D78-B03B-4905-A069-0C055FA22C23}" destId="{26B75A74-889F-4EBE-BF05-E5A321588F5B}" srcOrd="1" destOrd="0" parTransId="{DF2D9325-3274-4B53-AB2D-D162CCBEBCAE}" sibTransId="{D35CF099-6E8A-46D7-B501-5EB31D153394}"/>
    <dgm:cxn modelId="{80FCAA0F-1B1C-4804-AFD8-9D00BCC921F4}" type="presOf" srcId="{AA324093-F886-4802-89ED-BDC1DEB6E67F}" destId="{D4FCC7F0-A566-443C-9157-4F5EBD4E610A}" srcOrd="0" destOrd="0" presId="urn:microsoft.com/office/officeart/2005/8/layout/vList2"/>
    <dgm:cxn modelId="{CFAA2F1B-E9F9-4D94-AA63-DEB42D379A3C}" srcId="{86213D78-B03B-4905-A069-0C055FA22C23}" destId="{31A88DF2-A02B-409E-96F8-3DB704CEAE42}" srcOrd="2" destOrd="0" parTransId="{3355A2AD-929C-462B-A165-5015E5C50D23}" sibTransId="{A8DF301C-63C5-48C6-928E-26C268146A52}"/>
    <dgm:cxn modelId="{A990472B-2226-4991-88E0-8D99EC3B671B}" srcId="{86213D78-B03B-4905-A069-0C055FA22C23}" destId="{7EFD53F0-57A0-4CD8-A020-3D4419C08A7D}" srcOrd="4" destOrd="0" parTransId="{142F8BE9-DD0F-4CEE-B509-1C2DFC41A8D7}" sibTransId="{26CECCE0-D947-4878-A508-C42CC38C222E}"/>
    <dgm:cxn modelId="{E21F7661-9C23-4E74-A0CC-5089EF70C347}" type="presOf" srcId="{9500EDA8-6AAD-4D9A-986F-5E804010BC4C}" destId="{D969A293-D342-4956-9435-E594D2232DE9}" srcOrd="0" destOrd="0" presId="urn:microsoft.com/office/officeart/2005/8/layout/vList2"/>
    <dgm:cxn modelId="{52D03856-5F06-47AC-A108-D7AEF858A298}" type="presOf" srcId="{4D844E09-9FD4-4DE2-BD45-88E546EAA4B4}" destId="{C839F8E9-708D-497D-9EDE-410C983429DF}" srcOrd="0" destOrd="0" presId="urn:microsoft.com/office/officeart/2005/8/layout/vList2"/>
    <dgm:cxn modelId="{8894DA7D-F63F-4F11-846E-B6C6ADAFA00F}" srcId="{86213D78-B03B-4905-A069-0C055FA22C23}" destId="{AA324093-F886-4802-89ED-BDC1DEB6E67F}" srcOrd="3" destOrd="0" parTransId="{CD32B38F-9231-435D-B4F4-C971B24A8D8B}" sibTransId="{E64450AF-DB00-4602-90FE-43B38A175C98}"/>
    <dgm:cxn modelId="{F286D289-B8AD-47CF-AF0F-4C3829BCA39D}" type="presOf" srcId="{7EFD53F0-57A0-4CD8-A020-3D4419C08A7D}" destId="{0B0BA3A1-3B63-460F-B6B5-214DD6F64D29}" srcOrd="0" destOrd="0" presId="urn:microsoft.com/office/officeart/2005/8/layout/vList2"/>
    <dgm:cxn modelId="{660B79C5-D0B3-45AA-A477-1647B3E23F6F}" type="presOf" srcId="{26B75A74-889F-4EBE-BF05-E5A321588F5B}" destId="{4C2C3925-369B-4B0E-A6C1-AE99C28B589D}" srcOrd="0" destOrd="0" presId="urn:microsoft.com/office/officeart/2005/8/layout/vList2"/>
    <dgm:cxn modelId="{714EFCCC-500C-44BB-9AF3-F7E3CAFEEDB8}" srcId="{86213D78-B03B-4905-A069-0C055FA22C23}" destId="{4D844E09-9FD4-4DE2-BD45-88E546EAA4B4}" srcOrd="0" destOrd="0" parTransId="{15769563-7345-4818-9A97-473013770B49}" sibTransId="{B460BA3D-8D47-468F-9A10-2B2B83C45DDB}"/>
    <dgm:cxn modelId="{AE00EEDB-313E-4EEB-87E5-C5E53D7ECA12}" srcId="{86213D78-B03B-4905-A069-0C055FA22C23}" destId="{9500EDA8-6AAD-4D9A-986F-5E804010BC4C}" srcOrd="5" destOrd="0" parTransId="{66AF6B60-1485-427B-90AC-C609869A91F6}" sibTransId="{E3BF17B9-A252-41B6-BC30-F8C0B4017EF7}"/>
    <dgm:cxn modelId="{7AE3DCE4-76C3-4920-86D7-09C0F62BC2AA}" type="presOf" srcId="{86213D78-B03B-4905-A069-0C055FA22C23}" destId="{C83C0588-1F4A-4DE4-9D29-F0E469A39E97}" srcOrd="0" destOrd="0" presId="urn:microsoft.com/office/officeart/2005/8/layout/vList2"/>
    <dgm:cxn modelId="{903B4BEA-3EBF-44D9-B80F-793E2E6588CC}" type="presOf" srcId="{31A88DF2-A02B-409E-96F8-3DB704CEAE42}" destId="{32C4DAE1-AC97-4F4C-8ECB-09EF73B4ED86}" srcOrd="0" destOrd="0" presId="urn:microsoft.com/office/officeart/2005/8/layout/vList2"/>
    <dgm:cxn modelId="{7D102E9E-A6CA-4985-A10F-BE3D3AED5A75}" type="presParOf" srcId="{C83C0588-1F4A-4DE4-9D29-F0E469A39E97}" destId="{C839F8E9-708D-497D-9EDE-410C983429DF}" srcOrd="0" destOrd="0" presId="urn:microsoft.com/office/officeart/2005/8/layout/vList2"/>
    <dgm:cxn modelId="{9C6ABA08-2487-4C26-A236-F3B7E1330FEE}" type="presParOf" srcId="{C83C0588-1F4A-4DE4-9D29-F0E469A39E97}" destId="{6F41CD6B-44A3-4819-BC79-8F757AA1B974}" srcOrd="1" destOrd="0" presId="urn:microsoft.com/office/officeart/2005/8/layout/vList2"/>
    <dgm:cxn modelId="{7CDB5308-445B-455E-9749-97203D659EAB}" type="presParOf" srcId="{C83C0588-1F4A-4DE4-9D29-F0E469A39E97}" destId="{4C2C3925-369B-4B0E-A6C1-AE99C28B589D}" srcOrd="2" destOrd="0" presId="urn:microsoft.com/office/officeart/2005/8/layout/vList2"/>
    <dgm:cxn modelId="{C209711D-ABD2-4406-A07D-BEA99125FA04}" type="presParOf" srcId="{C83C0588-1F4A-4DE4-9D29-F0E469A39E97}" destId="{3D50C9FA-DEE4-435D-8960-63D25EC0B287}" srcOrd="3" destOrd="0" presId="urn:microsoft.com/office/officeart/2005/8/layout/vList2"/>
    <dgm:cxn modelId="{4083EC0A-871C-464F-848C-0868063BDAA5}" type="presParOf" srcId="{C83C0588-1F4A-4DE4-9D29-F0E469A39E97}" destId="{32C4DAE1-AC97-4F4C-8ECB-09EF73B4ED86}" srcOrd="4" destOrd="0" presId="urn:microsoft.com/office/officeart/2005/8/layout/vList2"/>
    <dgm:cxn modelId="{9995733F-0C1E-4581-B211-C41ED0EA7639}" type="presParOf" srcId="{C83C0588-1F4A-4DE4-9D29-F0E469A39E97}" destId="{91588B95-B770-4BCA-8BD1-FF6BBBF4C233}" srcOrd="5" destOrd="0" presId="urn:microsoft.com/office/officeart/2005/8/layout/vList2"/>
    <dgm:cxn modelId="{AC6623AA-929E-45CB-88FB-23DE8740BE9F}" type="presParOf" srcId="{C83C0588-1F4A-4DE4-9D29-F0E469A39E97}" destId="{D4FCC7F0-A566-443C-9157-4F5EBD4E610A}" srcOrd="6" destOrd="0" presId="urn:microsoft.com/office/officeart/2005/8/layout/vList2"/>
    <dgm:cxn modelId="{03E5A42E-231B-4E32-B99A-8C5D5498C599}" type="presParOf" srcId="{C83C0588-1F4A-4DE4-9D29-F0E469A39E97}" destId="{ABBF45C1-996B-4F3F-A86A-EBD3EFB46694}" srcOrd="7" destOrd="0" presId="urn:microsoft.com/office/officeart/2005/8/layout/vList2"/>
    <dgm:cxn modelId="{F03DC0B8-205A-4796-B302-4E92071D768D}" type="presParOf" srcId="{C83C0588-1F4A-4DE4-9D29-F0E469A39E97}" destId="{0B0BA3A1-3B63-460F-B6B5-214DD6F64D29}" srcOrd="8" destOrd="0" presId="urn:microsoft.com/office/officeart/2005/8/layout/vList2"/>
    <dgm:cxn modelId="{3B6C0DE8-B8CA-472F-8844-B5E7662E7082}" type="presParOf" srcId="{C83C0588-1F4A-4DE4-9D29-F0E469A39E97}" destId="{F73A5222-1EFE-4559-B969-F1A20696BB61}" srcOrd="9" destOrd="0" presId="urn:microsoft.com/office/officeart/2005/8/layout/vList2"/>
    <dgm:cxn modelId="{786521CB-3062-4A9E-848D-C6070AA09BE1}" type="presParOf" srcId="{C83C0588-1F4A-4DE4-9D29-F0E469A39E97}" destId="{D969A293-D342-4956-9435-E594D2232DE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46CE0-0CD6-414E-A694-E2844EC9E7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32244E-F229-403A-A94A-5003A253269F}">
      <dgm:prSet/>
      <dgm:spPr/>
      <dgm:t>
        <a:bodyPr/>
        <a:lstStyle/>
        <a:p>
          <a:r>
            <a:rPr lang="en-US"/>
            <a:t>Barn- och fritidsprogrammet, BF</a:t>
          </a:r>
        </a:p>
      </dgm:t>
    </dgm:pt>
    <dgm:pt modelId="{FACD5A33-163B-4CBC-8EA0-E2F112AE8091}" type="parTrans" cxnId="{F8180057-2A6C-40C7-9B16-B93B247ACB11}">
      <dgm:prSet/>
      <dgm:spPr/>
      <dgm:t>
        <a:bodyPr/>
        <a:lstStyle/>
        <a:p>
          <a:endParaRPr lang="en-US"/>
        </a:p>
      </dgm:t>
    </dgm:pt>
    <dgm:pt modelId="{22D40CCA-F751-4325-831F-2F8B4489C801}" type="sibTrans" cxnId="{F8180057-2A6C-40C7-9B16-B93B247ACB11}">
      <dgm:prSet/>
      <dgm:spPr/>
      <dgm:t>
        <a:bodyPr/>
        <a:lstStyle/>
        <a:p>
          <a:endParaRPr lang="en-US"/>
        </a:p>
      </dgm:t>
    </dgm:pt>
    <dgm:pt modelId="{E1A973F2-FFB8-4B99-BAE5-26B9EBF760B9}">
      <dgm:prSet/>
      <dgm:spPr/>
      <dgm:t>
        <a:bodyPr/>
        <a:lstStyle/>
        <a:p>
          <a:r>
            <a:rPr lang="en-US"/>
            <a:t>Bygg- och anläggningsprogrammet, BA</a:t>
          </a:r>
        </a:p>
      </dgm:t>
    </dgm:pt>
    <dgm:pt modelId="{71FEF26F-F222-4AF1-882C-6F9F996F0257}" type="parTrans" cxnId="{3F6939DF-B2A0-4429-A957-8F14DE987A51}">
      <dgm:prSet/>
      <dgm:spPr/>
      <dgm:t>
        <a:bodyPr/>
        <a:lstStyle/>
        <a:p>
          <a:endParaRPr lang="en-US"/>
        </a:p>
      </dgm:t>
    </dgm:pt>
    <dgm:pt modelId="{8A59044F-7A3E-4619-BB3F-6A8F69B5EDED}" type="sibTrans" cxnId="{3F6939DF-B2A0-4429-A957-8F14DE987A51}">
      <dgm:prSet/>
      <dgm:spPr/>
      <dgm:t>
        <a:bodyPr/>
        <a:lstStyle/>
        <a:p>
          <a:endParaRPr lang="en-US"/>
        </a:p>
      </dgm:t>
    </dgm:pt>
    <dgm:pt modelId="{70686EE1-CCFE-4308-9FF5-88EC1F7FACDE}">
      <dgm:prSet/>
      <dgm:spPr/>
      <dgm:t>
        <a:bodyPr/>
        <a:lstStyle/>
        <a:p>
          <a:r>
            <a:rPr lang="en-US"/>
            <a:t>El- och energiprogrammet, EE</a:t>
          </a:r>
        </a:p>
      </dgm:t>
    </dgm:pt>
    <dgm:pt modelId="{4DCDFAB5-E76A-4E03-8052-05B87EA9FD90}" type="parTrans" cxnId="{79F5EBCF-AD7B-4196-A5E5-11FAD0C9FE13}">
      <dgm:prSet/>
      <dgm:spPr/>
      <dgm:t>
        <a:bodyPr/>
        <a:lstStyle/>
        <a:p>
          <a:endParaRPr lang="en-US"/>
        </a:p>
      </dgm:t>
    </dgm:pt>
    <dgm:pt modelId="{4D6FD525-A183-4A19-8D20-B50256F831A5}" type="sibTrans" cxnId="{79F5EBCF-AD7B-4196-A5E5-11FAD0C9FE13}">
      <dgm:prSet/>
      <dgm:spPr/>
      <dgm:t>
        <a:bodyPr/>
        <a:lstStyle/>
        <a:p>
          <a:endParaRPr lang="en-US"/>
        </a:p>
      </dgm:t>
    </dgm:pt>
    <dgm:pt modelId="{56294DBD-66B2-4C3D-9111-85306B86FBDB}">
      <dgm:prSet/>
      <dgm:spPr/>
      <dgm:t>
        <a:bodyPr/>
        <a:lstStyle/>
        <a:p>
          <a:r>
            <a:rPr lang="en-US"/>
            <a:t>Fordons- och transportprogrammet, FT</a:t>
          </a:r>
        </a:p>
      </dgm:t>
    </dgm:pt>
    <dgm:pt modelId="{76B03A7A-05F4-4E82-959D-639E4683ED24}" type="parTrans" cxnId="{D42A16FC-D742-41AD-9042-27D9A5D9C4A3}">
      <dgm:prSet/>
      <dgm:spPr/>
      <dgm:t>
        <a:bodyPr/>
        <a:lstStyle/>
        <a:p>
          <a:endParaRPr lang="en-US"/>
        </a:p>
      </dgm:t>
    </dgm:pt>
    <dgm:pt modelId="{AEBC9289-02E5-464C-A126-84459CA1BB8B}" type="sibTrans" cxnId="{D42A16FC-D742-41AD-9042-27D9A5D9C4A3}">
      <dgm:prSet/>
      <dgm:spPr/>
      <dgm:t>
        <a:bodyPr/>
        <a:lstStyle/>
        <a:p>
          <a:endParaRPr lang="en-US"/>
        </a:p>
      </dgm:t>
    </dgm:pt>
    <dgm:pt modelId="{319290E4-FA87-4625-8770-2B73E03B9C3D}">
      <dgm:prSet/>
      <dgm:spPr/>
      <dgm:t>
        <a:bodyPr/>
        <a:lstStyle/>
        <a:p>
          <a:r>
            <a:rPr lang="en-US" dirty="0" err="1"/>
            <a:t>Försäljnings</a:t>
          </a:r>
          <a:r>
            <a:rPr lang="en-US" dirty="0"/>
            <a:t>- och </a:t>
          </a:r>
          <a:r>
            <a:rPr lang="en-US" dirty="0" err="1"/>
            <a:t>serviceprogrammet</a:t>
          </a:r>
          <a:r>
            <a:rPr lang="en-US" dirty="0"/>
            <a:t>, FS</a:t>
          </a:r>
        </a:p>
      </dgm:t>
    </dgm:pt>
    <dgm:pt modelId="{2E78FB3A-C833-487A-BBE2-A58C5760028F}" type="parTrans" cxnId="{A3F5D589-12FA-4F6F-B85A-0E2A3FD296A3}">
      <dgm:prSet/>
      <dgm:spPr/>
      <dgm:t>
        <a:bodyPr/>
        <a:lstStyle/>
        <a:p>
          <a:endParaRPr lang="en-US"/>
        </a:p>
      </dgm:t>
    </dgm:pt>
    <dgm:pt modelId="{487E6518-FE0E-4463-AB9E-C5D3CC6B02DF}" type="sibTrans" cxnId="{A3F5D589-12FA-4F6F-B85A-0E2A3FD296A3}">
      <dgm:prSet/>
      <dgm:spPr/>
      <dgm:t>
        <a:bodyPr/>
        <a:lstStyle/>
        <a:p>
          <a:endParaRPr lang="en-US"/>
        </a:p>
      </dgm:t>
    </dgm:pt>
    <dgm:pt modelId="{BB8CA8E9-8B78-42CD-997A-229B1B2357CC}">
      <dgm:prSet/>
      <dgm:spPr/>
      <dgm:t>
        <a:bodyPr/>
        <a:lstStyle/>
        <a:p>
          <a:r>
            <a:rPr lang="en-US"/>
            <a:t>Hantverksprogrammet, HV</a:t>
          </a:r>
        </a:p>
      </dgm:t>
    </dgm:pt>
    <dgm:pt modelId="{29E60B14-661E-4506-B2BC-680194E6F5EA}" type="parTrans" cxnId="{870250A8-EE41-4C8D-A0CE-146C46B5EAF0}">
      <dgm:prSet/>
      <dgm:spPr/>
      <dgm:t>
        <a:bodyPr/>
        <a:lstStyle/>
        <a:p>
          <a:endParaRPr lang="en-US"/>
        </a:p>
      </dgm:t>
    </dgm:pt>
    <dgm:pt modelId="{36DB5019-4DA6-4E88-AD89-A55FDE124687}" type="sibTrans" cxnId="{870250A8-EE41-4C8D-A0CE-146C46B5EAF0}">
      <dgm:prSet/>
      <dgm:spPr/>
      <dgm:t>
        <a:bodyPr/>
        <a:lstStyle/>
        <a:p>
          <a:endParaRPr lang="en-US"/>
        </a:p>
      </dgm:t>
    </dgm:pt>
    <dgm:pt modelId="{22CE415A-3A3C-42E9-A374-EDCC1F8E34A8}">
      <dgm:prSet/>
      <dgm:spPr/>
      <dgm:t>
        <a:bodyPr/>
        <a:lstStyle/>
        <a:p>
          <a:r>
            <a:rPr lang="en-US"/>
            <a:t>Hotell- och turismprogrammet, HT</a:t>
          </a:r>
        </a:p>
      </dgm:t>
    </dgm:pt>
    <dgm:pt modelId="{3F1BD26D-2D0C-4C3F-90C8-4F9315099B4A}" type="parTrans" cxnId="{2A69056A-CC2A-4479-96E0-A76025B4B838}">
      <dgm:prSet/>
      <dgm:spPr/>
      <dgm:t>
        <a:bodyPr/>
        <a:lstStyle/>
        <a:p>
          <a:endParaRPr lang="en-US"/>
        </a:p>
      </dgm:t>
    </dgm:pt>
    <dgm:pt modelId="{4C55EDE2-2DEA-4AB6-8F07-4D9EFEB0375F}" type="sibTrans" cxnId="{2A69056A-CC2A-4479-96E0-A76025B4B838}">
      <dgm:prSet/>
      <dgm:spPr/>
      <dgm:t>
        <a:bodyPr/>
        <a:lstStyle/>
        <a:p>
          <a:endParaRPr lang="en-US"/>
        </a:p>
      </dgm:t>
    </dgm:pt>
    <dgm:pt modelId="{11994F31-4B55-47C6-AD17-4113BE311C1B}">
      <dgm:prSet/>
      <dgm:spPr/>
      <dgm:t>
        <a:bodyPr/>
        <a:lstStyle/>
        <a:p>
          <a:r>
            <a:rPr lang="en-US"/>
            <a:t>Industritekniska programmet, IN</a:t>
          </a:r>
        </a:p>
      </dgm:t>
    </dgm:pt>
    <dgm:pt modelId="{47845AE4-55CD-4816-B762-B262CFA0E6BB}" type="parTrans" cxnId="{52E467F8-525D-4E94-9922-AB7B3F604FA0}">
      <dgm:prSet/>
      <dgm:spPr/>
      <dgm:t>
        <a:bodyPr/>
        <a:lstStyle/>
        <a:p>
          <a:endParaRPr lang="en-US"/>
        </a:p>
      </dgm:t>
    </dgm:pt>
    <dgm:pt modelId="{6CFEC730-C456-4223-99BA-9A38E9C423F1}" type="sibTrans" cxnId="{52E467F8-525D-4E94-9922-AB7B3F604FA0}">
      <dgm:prSet/>
      <dgm:spPr/>
      <dgm:t>
        <a:bodyPr/>
        <a:lstStyle/>
        <a:p>
          <a:endParaRPr lang="en-US"/>
        </a:p>
      </dgm:t>
    </dgm:pt>
    <dgm:pt modelId="{464BFEEE-C450-4F11-AFE1-1329ADFF27FB}">
      <dgm:prSet/>
      <dgm:spPr/>
      <dgm:t>
        <a:bodyPr/>
        <a:lstStyle/>
        <a:p>
          <a:r>
            <a:rPr lang="en-US"/>
            <a:t>Naturbruksprogrammet, NB</a:t>
          </a:r>
        </a:p>
      </dgm:t>
    </dgm:pt>
    <dgm:pt modelId="{925220A6-2EDE-4B8C-8917-D2C7BC1EAA3C}" type="parTrans" cxnId="{42CC7698-D32A-4B5B-A1AD-D8E551488916}">
      <dgm:prSet/>
      <dgm:spPr/>
      <dgm:t>
        <a:bodyPr/>
        <a:lstStyle/>
        <a:p>
          <a:endParaRPr lang="en-US"/>
        </a:p>
      </dgm:t>
    </dgm:pt>
    <dgm:pt modelId="{630F29D1-2C54-4001-B6A1-ADF6452CD494}" type="sibTrans" cxnId="{42CC7698-D32A-4B5B-A1AD-D8E551488916}">
      <dgm:prSet/>
      <dgm:spPr/>
      <dgm:t>
        <a:bodyPr/>
        <a:lstStyle/>
        <a:p>
          <a:endParaRPr lang="en-US"/>
        </a:p>
      </dgm:t>
    </dgm:pt>
    <dgm:pt modelId="{23100AA2-2D8E-483E-A495-F949344A8A5F}">
      <dgm:prSet/>
      <dgm:spPr/>
      <dgm:t>
        <a:bodyPr/>
        <a:lstStyle/>
        <a:p>
          <a:r>
            <a:rPr lang="en-US"/>
            <a:t>Restaurang- och livsmedelsprogrammet, RL</a:t>
          </a:r>
        </a:p>
      </dgm:t>
    </dgm:pt>
    <dgm:pt modelId="{326E6149-6F89-4221-B928-DBF7E110EE5A}" type="parTrans" cxnId="{8149C843-C17A-4D83-BB8E-1CD02706EA3C}">
      <dgm:prSet/>
      <dgm:spPr/>
      <dgm:t>
        <a:bodyPr/>
        <a:lstStyle/>
        <a:p>
          <a:endParaRPr lang="en-US"/>
        </a:p>
      </dgm:t>
    </dgm:pt>
    <dgm:pt modelId="{1CF8D123-38B7-4448-A32C-06A50DDA1000}" type="sibTrans" cxnId="{8149C843-C17A-4D83-BB8E-1CD02706EA3C}">
      <dgm:prSet/>
      <dgm:spPr/>
      <dgm:t>
        <a:bodyPr/>
        <a:lstStyle/>
        <a:p>
          <a:endParaRPr lang="en-US"/>
        </a:p>
      </dgm:t>
    </dgm:pt>
    <dgm:pt modelId="{F9C40C48-8493-4BCF-B0FC-EE012E3935CE}">
      <dgm:prSet/>
      <dgm:spPr/>
      <dgm:t>
        <a:bodyPr/>
        <a:lstStyle/>
        <a:p>
          <a:r>
            <a:rPr lang="en-US"/>
            <a:t>VVS- och fastighetsprogrammet, VF</a:t>
          </a:r>
        </a:p>
      </dgm:t>
    </dgm:pt>
    <dgm:pt modelId="{6A798A3D-F77D-4E27-8C14-5C1709AD3002}" type="parTrans" cxnId="{C8D57791-7F75-4E20-903E-7FC3F1B6D6A5}">
      <dgm:prSet/>
      <dgm:spPr/>
      <dgm:t>
        <a:bodyPr/>
        <a:lstStyle/>
        <a:p>
          <a:endParaRPr lang="en-US"/>
        </a:p>
      </dgm:t>
    </dgm:pt>
    <dgm:pt modelId="{ECE8A118-27D3-4DE3-AD70-71672D2D1ABA}" type="sibTrans" cxnId="{C8D57791-7F75-4E20-903E-7FC3F1B6D6A5}">
      <dgm:prSet/>
      <dgm:spPr/>
      <dgm:t>
        <a:bodyPr/>
        <a:lstStyle/>
        <a:p>
          <a:endParaRPr lang="en-US"/>
        </a:p>
      </dgm:t>
    </dgm:pt>
    <dgm:pt modelId="{BD992B83-BC1A-4B6F-A758-DE465C159B4E}">
      <dgm:prSet/>
      <dgm:spPr/>
      <dgm:t>
        <a:bodyPr/>
        <a:lstStyle/>
        <a:p>
          <a:r>
            <a:rPr lang="en-US"/>
            <a:t>Vård- och omsorgsprogrammet, VO</a:t>
          </a:r>
        </a:p>
      </dgm:t>
    </dgm:pt>
    <dgm:pt modelId="{881E3CC4-C713-4569-9D0D-60487CC5B343}" type="parTrans" cxnId="{27DABA7F-12A4-45D3-B428-DA90AABB4494}">
      <dgm:prSet/>
      <dgm:spPr/>
      <dgm:t>
        <a:bodyPr/>
        <a:lstStyle/>
        <a:p>
          <a:endParaRPr lang="en-US"/>
        </a:p>
      </dgm:t>
    </dgm:pt>
    <dgm:pt modelId="{A4A2BC34-165B-4DF2-BD41-F5760BB839EF}" type="sibTrans" cxnId="{27DABA7F-12A4-45D3-B428-DA90AABB4494}">
      <dgm:prSet/>
      <dgm:spPr/>
      <dgm:t>
        <a:bodyPr/>
        <a:lstStyle/>
        <a:p>
          <a:endParaRPr lang="en-US"/>
        </a:p>
      </dgm:t>
    </dgm:pt>
    <dgm:pt modelId="{07CC4F38-5941-4AC7-8D76-301A82542896}" type="pres">
      <dgm:prSet presAssocID="{5EE46CE0-0CD6-414E-A694-E2844EC9E7A8}" presName="linear" presStyleCnt="0">
        <dgm:presLayoutVars>
          <dgm:animLvl val="lvl"/>
          <dgm:resizeHandles val="exact"/>
        </dgm:presLayoutVars>
      </dgm:prSet>
      <dgm:spPr/>
    </dgm:pt>
    <dgm:pt modelId="{69DE4476-4C98-4D6A-8FFD-90AAD266FE07}" type="pres">
      <dgm:prSet presAssocID="{FC32244E-F229-403A-A94A-5003A253269F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95713632-E468-4F5D-B5B0-207921730D93}" type="pres">
      <dgm:prSet presAssocID="{22D40CCA-F751-4325-831F-2F8B4489C801}" presName="spacer" presStyleCnt="0"/>
      <dgm:spPr/>
    </dgm:pt>
    <dgm:pt modelId="{FA49CC26-3F48-4ACC-BF7A-C4771F520F15}" type="pres">
      <dgm:prSet presAssocID="{E1A973F2-FFB8-4B99-BAE5-26B9EBF760B9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E8782A31-1587-4F3B-9348-68C29A0CAEEE}" type="pres">
      <dgm:prSet presAssocID="{8A59044F-7A3E-4619-BB3F-6A8F69B5EDED}" presName="spacer" presStyleCnt="0"/>
      <dgm:spPr/>
    </dgm:pt>
    <dgm:pt modelId="{03C67103-7E4E-4314-A8FB-9F6949CB675C}" type="pres">
      <dgm:prSet presAssocID="{70686EE1-CCFE-4308-9FF5-88EC1F7FACDE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4C2D0E25-AA62-43FC-AC58-F6635D76E5E9}" type="pres">
      <dgm:prSet presAssocID="{4D6FD525-A183-4A19-8D20-B50256F831A5}" presName="spacer" presStyleCnt="0"/>
      <dgm:spPr/>
    </dgm:pt>
    <dgm:pt modelId="{2382F4A3-0BEF-4CD9-A2C7-5757678479BE}" type="pres">
      <dgm:prSet presAssocID="{56294DBD-66B2-4C3D-9111-85306B86FBDB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B6AB3196-1A90-44F9-8E55-9312EF6FE3EA}" type="pres">
      <dgm:prSet presAssocID="{AEBC9289-02E5-464C-A126-84459CA1BB8B}" presName="spacer" presStyleCnt="0"/>
      <dgm:spPr/>
    </dgm:pt>
    <dgm:pt modelId="{7BE0BE96-4BD7-4C79-9946-7944F93BDF2E}" type="pres">
      <dgm:prSet presAssocID="{319290E4-FA87-4625-8770-2B73E03B9C3D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18890B34-769C-4987-B11E-A690F80D1D46}" type="pres">
      <dgm:prSet presAssocID="{487E6518-FE0E-4463-AB9E-C5D3CC6B02DF}" presName="spacer" presStyleCnt="0"/>
      <dgm:spPr/>
    </dgm:pt>
    <dgm:pt modelId="{D2E06C1B-82B5-4C51-B25A-25B24045B355}" type="pres">
      <dgm:prSet presAssocID="{BB8CA8E9-8B78-42CD-997A-229B1B2357CC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A74587C3-7BA5-4658-A16D-1A66FA0953E6}" type="pres">
      <dgm:prSet presAssocID="{36DB5019-4DA6-4E88-AD89-A55FDE124687}" presName="spacer" presStyleCnt="0"/>
      <dgm:spPr/>
    </dgm:pt>
    <dgm:pt modelId="{E5E70256-C6C1-4517-BE74-718324E99806}" type="pres">
      <dgm:prSet presAssocID="{22CE415A-3A3C-42E9-A374-EDCC1F8E34A8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E4BABBAD-1D9B-4710-954F-B711AA8FF9B1}" type="pres">
      <dgm:prSet presAssocID="{4C55EDE2-2DEA-4AB6-8F07-4D9EFEB0375F}" presName="spacer" presStyleCnt="0"/>
      <dgm:spPr/>
    </dgm:pt>
    <dgm:pt modelId="{DA28578A-519A-4AEA-A193-C0C8701EFBB2}" type="pres">
      <dgm:prSet presAssocID="{11994F31-4B55-47C6-AD17-4113BE311C1B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7D92075C-47A1-4DEF-B24B-A7C3C96C17A5}" type="pres">
      <dgm:prSet presAssocID="{6CFEC730-C456-4223-99BA-9A38E9C423F1}" presName="spacer" presStyleCnt="0"/>
      <dgm:spPr/>
    </dgm:pt>
    <dgm:pt modelId="{743BD29F-6AE1-4D57-B009-866833B4B49E}" type="pres">
      <dgm:prSet presAssocID="{464BFEEE-C450-4F11-AFE1-1329ADFF27FB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2E323387-C0BA-46C3-9A66-AA6215BF31F3}" type="pres">
      <dgm:prSet presAssocID="{630F29D1-2C54-4001-B6A1-ADF6452CD494}" presName="spacer" presStyleCnt="0"/>
      <dgm:spPr/>
    </dgm:pt>
    <dgm:pt modelId="{FEE18021-D666-4768-AD86-B38FBD4579A5}" type="pres">
      <dgm:prSet presAssocID="{23100AA2-2D8E-483E-A495-F949344A8A5F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0D5BAFC5-3A6D-46B8-BFFF-1C0AAB28A6FB}" type="pres">
      <dgm:prSet presAssocID="{1CF8D123-38B7-4448-A32C-06A50DDA1000}" presName="spacer" presStyleCnt="0"/>
      <dgm:spPr/>
    </dgm:pt>
    <dgm:pt modelId="{685DFD87-2ED3-457B-87B4-0225A83E6D1A}" type="pres">
      <dgm:prSet presAssocID="{F9C40C48-8493-4BCF-B0FC-EE012E3935CE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46CFD5C5-B714-4A84-8E33-BC275C67667F}" type="pres">
      <dgm:prSet presAssocID="{ECE8A118-27D3-4DE3-AD70-71672D2D1ABA}" presName="spacer" presStyleCnt="0"/>
      <dgm:spPr/>
    </dgm:pt>
    <dgm:pt modelId="{A711F8AC-DD86-4C45-B55A-76BC5872AE12}" type="pres">
      <dgm:prSet presAssocID="{BD992B83-BC1A-4B6F-A758-DE465C159B4E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BB20CE16-069A-480E-B0C9-CD8FBA85A837}" type="presOf" srcId="{5EE46CE0-0CD6-414E-A694-E2844EC9E7A8}" destId="{07CC4F38-5941-4AC7-8D76-301A82542896}" srcOrd="0" destOrd="0" presId="urn:microsoft.com/office/officeart/2005/8/layout/vList2"/>
    <dgm:cxn modelId="{2A4CA21F-EBA5-469A-BA62-A661AFD88A21}" type="presOf" srcId="{BB8CA8E9-8B78-42CD-997A-229B1B2357CC}" destId="{D2E06C1B-82B5-4C51-B25A-25B24045B355}" srcOrd="0" destOrd="0" presId="urn:microsoft.com/office/officeart/2005/8/layout/vList2"/>
    <dgm:cxn modelId="{2A2CCF2A-6088-4C45-ADE0-81F3D6B64624}" type="presOf" srcId="{22CE415A-3A3C-42E9-A374-EDCC1F8E34A8}" destId="{E5E70256-C6C1-4517-BE74-718324E99806}" srcOrd="0" destOrd="0" presId="urn:microsoft.com/office/officeart/2005/8/layout/vList2"/>
    <dgm:cxn modelId="{E1901F3B-1E33-4362-88DB-44A014C80F4F}" type="presOf" srcId="{70686EE1-CCFE-4308-9FF5-88EC1F7FACDE}" destId="{03C67103-7E4E-4314-A8FB-9F6949CB675C}" srcOrd="0" destOrd="0" presId="urn:microsoft.com/office/officeart/2005/8/layout/vList2"/>
    <dgm:cxn modelId="{1A76FC3C-E34C-43D6-BD41-95B1F0F92774}" type="presOf" srcId="{56294DBD-66B2-4C3D-9111-85306B86FBDB}" destId="{2382F4A3-0BEF-4CD9-A2C7-5757678479BE}" srcOrd="0" destOrd="0" presId="urn:microsoft.com/office/officeart/2005/8/layout/vList2"/>
    <dgm:cxn modelId="{8149C843-C17A-4D83-BB8E-1CD02706EA3C}" srcId="{5EE46CE0-0CD6-414E-A694-E2844EC9E7A8}" destId="{23100AA2-2D8E-483E-A495-F949344A8A5F}" srcOrd="9" destOrd="0" parTransId="{326E6149-6F89-4221-B928-DBF7E110EE5A}" sibTransId="{1CF8D123-38B7-4448-A32C-06A50DDA1000}"/>
    <dgm:cxn modelId="{2A69056A-CC2A-4479-96E0-A76025B4B838}" srcId="{5EE46CE0-0CD6-414E-A694-E2844EC9E7A8}" destId="{22CE415A-3A3C-42E9-A374-EDCC1F8E34A8}" srcOrd="6" destOrd="0" parTransId="{3F1BD26D-2D0C-4C3F-90C8-4F9315099B4A}" sibTransId="{4C55EDE2-2DEA-4AB6-8F07-4D9EFEB0375F}"/>
    <dgm:cxn modelId="{F8180057-2A6C-40C7-9B16-B93B247ACB11}" srcId="{5EE46CE0-0CD6-414E-A694-E2844EC9E7A8}" destId="{FC32244E-F229-403A-A94A-5003A253269F}" srcOrd="0" destOrd="0" parTransId="{FACD5A33-163B-4CBC-8EA0-E2F112AE8091}" sibTransId="{22D40CCA-F751-4325-831F-2F8B4489C801}"/>
    <dgm:cxn modelId="{74A01358-FB9B-4831-8AE7-5C0B8580C3B7}" type="presOf" srcId="{FC32244E-F229-403A-A94A-5003A253269F}" destId="{69DE4476-4C98-4D6A-8FFD-90AAD266FE07}" srcOrd="0" destOrd="0" presId="urn:microsoft.com/office/officeart/2005/8/layout/vList2"/>
    <dgm:cxn modelId="{27DABA7F-12A4-45D3-B428-DA90AABB4494}" srcId="{5EE46CE0-0CD6-414E-A694-E2844EC9E7A8}" destId="{BD992B83-BC1A-4B6F-A758-DE465C159B4E}" srcOrd="11" destOrd="0" parTransId="{881E3CC4-C713-4569-9D0D-60487CC5B343}" sibTransId="{A4A2BC34-165B-4DF2-BD41-F5760BB839EF}"/>
    <dgm:cxn modelId="{A3F5D589-12FA-4F6F-B85A-0E2A3FD296A3}" srcId="{5EE46CE0-0CD6-414E-A694-E2844EC9E7A8}" destId="{319290E4-FA87-4625-8770-2B73E03B9C3D}" srcOrd="4" destOrd="0" parTransId="{2E78FB3A-C833-487A-BBE2-A58C5760028F}" sibTransId="{487E6518-FE0E-4463-AB9E-C5D3CC6B02DF}"/>
    <dgm:cxn modelId="{C8D57791-7F75-4E20-903E-7FC3F1B6D6A5}" srcId="{5EE46CE0-0CD6-414E-A694-E2844EC9E7A8}" destId="{F9C40C48-8493-4BCF-B0FC-EE012E3935CE}" srcOrd="10" destOrd="0" parTransId="{6A798A3D-F77D-4E27-8C14-5C1709AD3002}" sibTransId="{ECE8A118-27D3-4DE3-AD70-71672D2D1ABA}"/>
    <dgm:cxn modelId="{42CC7698-D32A-4B5B-A1AD-D8E551488916}" srcId="{5EE46CE0-0CD6-414E-A694-E2844EC9E7A8}" destId="{464BFEEE-C450-4F11-AFE1-1329ADFF27FB}" srcOrd="8" destOrd="0" parTransId="{925220A6-2EDE-4B8C-8917-D2C7BC1EAA3C}" sibTransId="{630F29D1-2C54-4001-B6A1-ADF6452CD494}"/>
    <dgm:cxn modelId="{F115419E-B090-4844-B803-C4B6928F7926}" type="presOf" srcId="{23100AA2-2D8E-483E-A495-F949344A8A5F}" destId="{FEE18021-D666-4768-AD86-B38FBD4579A5}" srcOrd="0" destOrd="0" presId="urn:microsoft.com/office/officeart/2005/8/layout/vList2"/>
    <dgm:cxn modelId="{7822F9A7-C0FD-4E70-A07C-CAF6052EEDE3}" type="presOf" srcId="{BD992B83-BC1A-4B6F-A758-DE465C159B4E}" destId="{A711F8AC-DD86-4C45-B55A-76BC5872AE12}" srcOrd="0" destOrd="0" presId="urn:microsoft.com/office/officeart/2005/8/layout/vList2"/>
    <dgm:cxn modelId="{870250A8-EE41-4C8D-A0CE-146C46B5EAF0}" srcId="{5EE46CE0-0CD6-414E-A694-E2844EC9E7A8}" destId="{BB8CA8E9-8B78-42CD-997A-229B1B2357CC}" srcOrd="5" destOrd="0" parTransId="{29E60B14-661E-4506-B2BC-680194E6F5EA}" sibTransId="{36DB5019-4DA6-4E88-AD89-A55FDE124687}"/>
    <dgm:cxn modelId="{60654CAA-A3B3-4C0B-9DC0-9C36DB31B99F}" type="presOf" srcId="{464BFEEE-C450-4F11-AFE1-1329ADFF27FB}" destId="{743BD29F-6AE1-4D57-B009-866833B4B49E}" srcOrd="0" destOrd="0" presId="urn:microsoft.com/office/officeart/2005/8/layout/vList2"/>
    <dgm:cxn modelId="{79F5EBCF-AD7B-4196-A5E5-11FAD0C9FE13}" srcId="{5EE46CE0-0CD6-414E-A694-E2844EC9E7A8}" destId="{70686EE1-CCFE-4308-9FF5-88EC1F7FACDE}" srcOrd="2" destOrd="0" parTransId="{4DCDFAB5-E76A-4E03-8052-05B87EA9FD90}" sibTransId="{4D6FD525-A183-4A19-8D20-B50256F831A5}"/>
    <dgm:cxn modelId="{DF755FD2-089E-43A3-8D80-E7B64F86F9D4}" type="presOf" srcId="{E1A973F2-FFB8-4B99-BAE5-26B9EBF760B9}" destId="{FA49CC26-3F48-4ACC-BF7A-C4771F520F15}" srcOrd="0" destOrd="0" presId="urn:microsoft.com/office/officeart/2005/8/layout/vList2"/>
    <dgm:cxn modelId="{3F6939DF-B2A0-4429-A957-8F14DE987A51}" srcId="{5EE46CE0-0CD6-414E-A694-E2844EC9E7A8}" destId="{E1A973F2-FFB8-4B99-BAE5-26B9EBF760B9}" srcOrd="1" destOrd="0" parTransId="{71FEF26F-F222-4AF1-882C-6F9F996F0257}" sibTransId="{8A59044F-7A3E-4619-BB3F-6A8F69B5EDED}"/>
    <dgm:cxn modelId="{A982CEE9-2757-407F-9844-280F50069F6D}" type="presOf" srcId="{319290E4-FA87-4625-8770-2B73E03B9C3D}" destId="{7BE0BE96-4BD7-4C79-9946-7944F93BDF2E}" srcOrd="0" destOrd="0" presId="urn:microsoft.com/office/officeart/2005/8/layout/vList2"/>
    <dgm:cxn modelId="{9C147CF4-630E-452B-8299-7648933F3A11}" type="presOf" srcId="{11994F31-4B55-47C6-AD17-4113BE311C1B}" destId="{DA28578A-519A-4AEA-A193-C0C8701EFBB2}" srcOrd="0" destOrd="0" presId="urn:microsoft.com/office/officeart/2005/8/layout/vList2"/>
    <dgm:cxn modelId="{52E467F8-525D-4E94-9922-AB7B3F604FA0}" srcId="{5EE46CE0-0CD6-414E-A694-E2844EC9E7A8}" destId="{11994F31-4B55-47C6-AD17-4113BE311C1B}" srcOrd="7" destOrd="0" parTransId="{47845AE4-55CD-4816-B762-B262CFA0E6BB}" sibTransId="{6CFEC730-C456-4223-99BA-9A38E9C423F1}"/>
    <dgm:cxn modelId="{A9CB37FA-4742-4D6F-8A9C-AF3764017BE9}" type="presOf" srcId="{F9C40C48-8493-4BCF-B0FC-EE012E3935CE}" destId="{685DFD87-2ED3-457B-87B4-0225A83E6D1A}" srcOrd="0" destOrd="0" presId="urn:microsoft.com/office/officeart/2005/8/layout/vList2"/>
    <dgm:cxn modelId="{D42A16FC-D742-41AD-9042-27D9A5D9C4A3}" srcId="{5EE46CE0-0CD6-414E-A694-E2844EC9E7A8}" destId="{56294DBD-66B2-4C3D-9111-85306B86FBDB}" srcOrd="3" destOrd="0" parTransId="{76B03A7A-05F4-4E82-959D-639E4683ED24}" sibTransId="{AEBC9289-02E5-464C-A126-84459CA1BB8B}"/>
    <dgm:cxn modelId="{C136EC8A-6307-43A2-9B9A-999F3C6841F0}" type="presParOf" srcId="{07CC4F38-5941-4AC7-8D76-301A82542896}" destId="{69DE4476-4C98-4D6A-8FFD-90AAD266FE07}" srcOrd="0" destOrd="0" presId="urn:microsoft.com/office/officeart/2005/8/layout/vList2"/>
    <dgm:cxn modelId="{AC087786-6996-4D8F-BD23-4F7573C9C0A5}" type="presParOf" srcId="{07CC4F38-5941-4AC7-8D76-301A82542896}" destId="{95713632-E468-4F5D-B5B0-207921730D93}" srcOrd="1" destOrd="0" presId="urn:microsoft.com/office/officeart/2005/8/layout/vList2"/>
    <dgm:cxn modelId="{AFE2254B-23F2-452F-954C-85D5CBFA2F4F}" type="presParOf" srcId="{07CC4F38-5941-4AC7-8D76-301A82542896}" destId="{FA49CC26-3F48-4ACC-BF7A-C4771F520F15}" srcOrd="2" destOrd="0" presId="urn:microsoft.com/office/officeart/2005/8/layout/vList2"/>
    <dgm:cxn modelId="{6386A390-6672-4CD0-8316-CB63EE348EA1}" type="presParOf" srcId="{07CC4F38-5941-4AC7-8D76-301A82542896}" destId="{E8782A31-1587-4F3B-9348-68C29A0CAEEE}" srcOrd="3" destOrd="0" presId="urn:microsoft.com/office/officeart/2005/8/layout/vList2"/>
    <dgm:cxn modelId="{0B983E36-9F7A-4F17-B8AC-5022B8623727}" type="presParOf" srcId="{07CC4F38-5941-4AC7-8D76-301A82542896}" destId="{03C67103-7E4E-4314-A8FB-9F6949CB675C}" srcOrd="4" destOrd="0" presId="urn:microsoft.com/office/officeart/2005/8/layout/vList2"/>
    <dgm:cxn modelId="{A60A3061-F05A-4436-A44E-94F62AB03604}" type="presParOf" srcId="{07CC4F38-5941-4AC7-8D76-301A82542896}" destId="{4C2D0E25-AA62-43FC-AC58-F6635D76E5E9}" srcOrd="5" destOrd="0" presId="urn:microsoft.com/office/officeart/2005/8/layout/vList2"/>
    <dgm:cxn modelId="{525744A4-221E-4CEE-A69E-7302B17EE0D2}" type="presParOf" srcId="{07CC4F38-5941-4AC7-8D76-301A82542896}" destId="{2382F4A3-0BEF-4CD9-A2C7-5757678479BE}" srcOrd="6" destOrd="0" presId="urn:microsoft.com/office/officeart/2005/8/layout/vList2"/>
    <dgm:cxn modelId="{A4D1B20B-20B3-4F6B-8BD3-02595D7E53F2}" type="presParOf" srcId="{07CC4F38-5941-4AC7-8D76-301A82542896}" destId="{B6AB3196-1A90-44F9-8E55-9312EF6FE3EA}" srcOrd="7" destOrd="0" presId="urn:microsoft.com/office/officeart/2005/8/layout/vList2"/>
    <dgm:cxn modelId="{E7F8B6F2-4ADD-415E-B7B0-37A9FEED1A74}" type="presParOf" srcId="{07CC4F38-5941-4AC7-8D76-301A82542896}" destId="{7BE0BE96-4BD7-4C79-9946-7944F93BDF2E}" srcOrd="8" destOrd="0" presId="urn:microsoft.com/office/officeart/2005/8/layout/vList2"/>
    <dgm:cxn modelId="{B578E20E-89F9-4011-8FFE-7706778A3466}" type="presParOf" srcId="{07CC4F38-5941-4AC7-8D76-301A82542896}" destId="{18890B34-769C-4987-B11E-A690F80D1D46}" srcOrd="9" destOrd="0" presId="urn:microsoft.com/office/officeart/2005/8/layout/vList2"/>
    <dgm:cxn modelId="{D70D7123-E809-446D-9F06-401526523537}" type="presParOf" srcId="{07CC4F38-5941-4AC7-8D76-301A82542896}" destId="{D2E06C1B-82B5-4C51-B25A-25B24045B355}" srcOrd="10" destOrd="0" presId="urn:microsoft.com/office/officeart/2005/8/layout/vList2"/>
    <dgm:cxn modelId="{0B49E2E6-9680-46A0-928D-EF63BF3F778F}" type="presParOf" srcId="{07CC4F38-5941-4AC7-8D76-301A82542896}" destId="{A74587C3-7BA5-4658-A16D-1A66FA0953E6}" srcOrd="11" destOrd="0" presId="urn:microsoft.com/office/officeart/2005/8/layout/vList2"/>
    <dgm:cxn modelId="{B53E48BE-136C-4DD9-A4AB-8FB867DE1804}" type="presParOf" srcId="{07CC4F38-5941-4AC7-8D76-301A82542896}" destId="{E5E70256-C6C1-4517-BE74-718324E99806}" srcOrd="12" destOrd="0" presId="urn:microsoft.com/office/officeart/2005/8/layout/vList2"/>
    <dgm:cxn modelId="{14660E8A-E88E-49B7-AD7E-145037B1DAD3}" type="presParOf" srcId="{07CC4F38-5941-4AC7-8D76-301A82542896}" destId="{E4BABBAD-1D9B-4710-954F-B711AA8FF9B1}" srcOrd="13" destOrd="0" presId="urn:microsoft.com/office/officeart/2005/8/layout/vList2"/>
    <dgm:cxn modelId="{9B5126DD-BFF1-4F99-B6AF-0B01BD642359}" type="presParOf" srcId="{07CC4F38-5941-4AC7-8D76-301A82542896}" destId="{DA28578A-519A-4AEA-A193-C0C8701EFBB2}" srcOrd="14" destOrd="0" presId="urn:microsoft.com/office/officeart/2005/8/layout/vList2"/>
    <dgm:cxn modelId="{77367F60-C5E8-482A-A51D-405D3CD6EC70}" type="presParOf" srcId="{07CC4F38-5941-4AC7-8D76-301A82542896}" destId="{7D92075C-47A1-4DEF-B24B-A7C3C96C17A5}" srcOrd="15" destOrd="0" presId="urn:microsoft.com/office/officeart/2005/8/layout/vList2"/>
    <dgm:cxn modelId="{AB2FD745-B985-46EB-A184-E23170D97371}" type="presParOf" srcId="{07CC4F38-5941-4AC7-8D76-301A82542896}" destId="{743BD29F-6AE1-4D57-B009-866833B4B49E}" srcOrd="16" destOrd="0" presId="urn:microsoft.com/office/officeart/2005/8/layout/vList2"/>
    <dgm:cxn modelId="{F1380826-EA86-4E65-AA73-3103A3EA58B5}" type="presParOf" srcId="{07CC4F38-5941-4AC7-8D76-301A82542896}" destId="{2E323387-C0BA-46C3-9A66-AA6215BF31F3}" srcOrd="17" destOrd="0" presId="urn:microsoft.com/office/officeart/2005/8/layout/vList2"/>
    <dgm:cxn modelId="{12A4C67C-2162-495E-BF44-037439084D61}" type="presParOf" srcId="{07CC4F38-5941-4AC7-8D76-301A82542896}" destId="{FEE18021-D666-4768-AD86-B38FBD4579A5}" srcOrd="18" destOrd="0" presId="urn:microsoft.com/office/officeart/2005/8/layout/vList2"/>
    <dgm:cxn modelId="{37283A16-0A54-4BA4-A684-51521DF69CDF}" type="presParOf" srcId="{07CC4F38-5941-4AC7-8D76-301A82542896}" destId="{0D5BAFC5-3A6D-46B8-BFFF-1C0AAB28A6FB}" srcOrd="19" destOrd="0" presId="urn:microsoft.com/office/officeart/2005/8/layout/vList2"/>
    <dgm:cxn modelId="{AFB298A1-6657-4456-AFF0-E99216BB9899}" type="presParOf" srcId="{07CC4F38-5941-4AC7-8D76-301A82542896}" destId="{685DFD87-2ED3-457B-87B4-0225A83E6D1A}" srcOrd="20" destOrd="0" presId="urn:microsoft.com/office/officeart/2005/8/layout/vList2"/>
    <dgm:cxn modelId="{3BD3CF75-80F2-4689-BE37-F995ABAB948D}" type="presParOf" srcId="{07CC4F38-5941-4AC7-8D76-301A82542896}" destId="{46CFD5C5-B714-4A84-8E33-BC275C67667F}" srcOrd="21" destOrd="0" presId="urn:microsoft.com/office/officeart/2005/8/layout/vList2"/>
    <dgm:cxn modelId="{5BABDB13-E93C-4EA4-AABD-DB7BFECCC850}" type="presParOf" srcId="{07CC4F38-5941-4AC7-8D76-301A82542896}" destId="{A711F8AC-DD86-4C45-B55A-76BC5872AE12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1D01E-234C-42CC-A161-AE794540852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0D426B-6FC1-4707-863B-73452D9AB42C}">
      <dgm:prSet/>
      <dgm:spPr/>
      <dgm:t>
        <a:bodyPr/>
        <a:lstStyle/>
        <a:p>
          <a:r>
            <a:rPr lang="en-US"/>
            <a:t>Hur många platser som erbjudits på ett visst program</a:t>
          </a:r>
        </a:p>
      </dgm:t>
    </dgm:pt>
    <dgm:pt modelId="{4651D59E-4CBB-49FE-BA86-473385041FA0}" type="parTrans" cxnId="{FE5F4A5F-966C-43A5-9C75-C3054B21FA2D}">
      <dgm:prSet/>
      <dgm:spPr/>
      <dgm:t>
        <a:bodyPr/>
        <a:lstStyle/>
        <a:p>
          <a:endParaRPr lang="en-US"/>
        </a:p>
      </dgm:t>
    </dgm:pt>
    <dgm:pt modelId="{A8982D39-7CC6-4BB2-A200-7EA028B65ED2}" type="sibTrans" cxnId="{FE5F4A5F-966C-43A5-9C75-C3054B21FA2D}">
      <dgm:prSet/>
      <dgm:spPr/>
      <dgm:t>
        <a:bodyPr/>
        <a:lstStyle/>
        <a:p>
          <a:endParaRPr lang="en-US"/>
        </a:p>
      </dgm:t>
    </dgm:pt>
    <dgm:pt modelId="{A1A4B5FD-D417-411E-BE9B-263FE41248B4}">
      <dgm:prSet/>
      <dgm:spPr/>
      <dgm:t>
        <a:bodyPr/>
        <a:lstStyle/>
        <a:p>
          <a:r>
            <a:rPr lang="en-US"/>
            <a:t>Hur många elever som sökt just det programmet</a:t>
          </a:r>
        </a:p>
      </dgm:t>
    </dgm:pt>
    <dgm:pt modelId="{A8C34CC2-4987-4778-BADA-8219B935735B}" type="parTrans" cxnId="{55D56BDE-3A63-4F7C-A780-EB230E2A5E27}">
      <dgm:prSet/>
      <dgm:spPr/>
      <dgm:t>
        <a:bodyPr/>
        <a:lstStyle/>
        <a:p>
          <a:endParaRPr lang="en-US"/>
        </a:p>
      </dgm:t>
    </dgm:pt>
    <dgm:pt modelId="{AA36CCBF-B0C1-4992-8DC4-66465A1286A3}" type="sibTrans" cxnId="{55D56BDE-3A63-4F7C-A780-EB230E2A5E27}">
      <dgm:prSet/>
      <dgm:spPr/>
      <dgm:t>
        <a:bodyPr/>
        <a:lstStyle/>
        <a:p>
          <a:endParaRPr lang="en-US"/>
        </a:p>
      </dgm:t>
    </dgm:pt>
    <dgm:pt modelId="{7B0AE5C2-105A-4958-9C7A-93144712B813}">
      <dgm:prSet/>
      <dgm:spPr/>
      <dgm:t>
        <a:bodyPr/>
        <a:lstStyle/>
        <a:p>
          <a:r>
            <a:rPr lang="en-US" dirty="0" err="1"/>
            <a:t>Vilket</a:t>
          </a:r>
          <a:r>
            <a:rPr lang="en-US" dirty="0"/>
            <a:t> </a:t>
          </a:r>
          <a:r>
            <a:rPr lang="en-US" dirty="0" err="1"/>
            <a:t>meritvärde</a:t>
          </a:r>
          <a:r>
            <a:rPr lang="en-US" dirty="0"/>
            <a:t> dessa </a:t>
          </a:r>
          <a:r>
            <a:rPr lang="en-US" dirty="0" err="1"/>
            <a:t>elever</a:t>
          </a:r>
          <a:r>
            <a:rPr lang="en-US" dirty="0"/>
            <a:t> har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slutbetyg</a:t>
          </a:r>
          <a:r>
            <a:rPr lang="en-US" dirty="0"/>
            <a:t> </a:t>
          </a:r>
          <a:r>
            <a:rPr lang="en-US" dirty="0" err="1"/>
            <a:t>från</a:t>
          </a:r>
          <a:endParaRPr lang="en-US" dirty="0"/>
        </a:p>
        <a:p>
          <a:r>
            <a:rPr lang="en-US" dirty="0" err="1"/>
            <a:t>åk</a:t>
          </a:r>
          <a:r>
            <a:rPr lang="en-US" dirty="0"/>
            <a:t> 9</a:t>
          </a:r>
        </a:p>
      </dgm:t>
    </dgm:pt>
    <dgm:pt modelId="{3499B3C5-2ED2-482F-932D-9736261CA0EB}" type="parTrans" cxnId="{E06C1C54-3C80-4580-ADD5-D4AC9978D5B1}">
      <dgm:prSet/>
      <dgm:spPr/>
      <dgm:t>
        <a:bodyPr/>
        <a:lstStyle/>
        <a:p>
          <a:endParaRPr lang="en-US"/>
        </a:p>
      </dgm:t>
    </dgm:pt>
    <dgm:pt modelId="{7EB4F140-1204-402A-9057-7E7EECF6C72E}" type="sibTrans" cxnId="{E06C1C54-3C80-4580-ADD5-D4AC9978D5B1}">
      <dgm:prSet/>
      <dgm:spPr/>
      <dgm:t>
        <a:bodyPr/>
        <a:lstStyle/>
        <a:p>
          <a:endParaRPr lang="en-US"/>
        </a:p>
      </dgm:t>
    </dgm:pt>
    <dgm:pt modelId="{C90B4D8A-6A9B-4391-AFE5-019C8A98604E}" type="pres">
      <dgm:prSet presAssocID="{8A01D01E-234C-42CC-A161-AE7945408526}" presName="vert0" presStyleCnt="0">
        <dgm:presLayoutVars>
          <dgm:dir/>
          <dgm:animOne val="branch"/>
          <dgm:animLvl val="lvl"/>
        </dgm:presLayoutVars>
      </dgm:prSet>
      <dgm:spPr/>
    </dgm:pt>
    <dgm:pt modelId="{ED2B7739-253E-4FE1-B9BD-4361C347ECDA}" type="pres">
      <dgm:prSet presAssocID="{200D426B-6FC1-4707-863B-73452D9AB42C}" presName="thickLine" presStyleLbl="alignNode1" presStyleIdx="0" presStyleCnt="3"/>
      <dgm:spPr/>
    </dgm:pt>
    <dgm:pt modelId="{1D478C87-0B2D-47EF-A221-0639821A9E06}" type="pres">
      <dgm:prSet presAssocID="{200D426B-6FC1-4707-863B-73452D9AB42C}" presName="horz1" presStyleCnt="0"/>
      <dgm:spPr/>
    </dgm:pt>
    <dgm:pt modelId="{B92F2435-037B-46BC-BCEE-77CC11C28E77}" type="pres">
      <dgm:prSet presAssocID="{200D426B-6FC1-4707-863B-73452D9AB42C}" presName="tx1" presStyleLbl="revTx" presStyleIdx="0" presStyleCnt="3"/>
      <dgm:spPr/>
    </dgm:pt>
    <dgm:pt modelId="{CA195A5B-8F01-4A8F-9D8D-52DDE7539D53}" type="pres">
      <dgm:prSet presAssocID="{200D426B-6FC1-4707-863B-73452D9AB42C}" presName="vert1" presStyleCnt="0"/>
      <dgm:spPr/>
    </dgm:pt>
    <dgm:pt modelId="{D53D8496-202D-455B-977F-F074ED3A8D8D}" type="pres">
      <dgm:prSet presAssocID="{A1A4B5FD-D417-411E-BE9B-263FE41248B4}" presName="thickLine" presStyleLbl="alignNode1" presStyleIdx="1" presStyleCnt="3"/>
      <dgm:spPr/>
    </dgm:pt>
    <dgm:pt modelId="{5AEB2AF9-DC98-4996-A007-0F4E811B422C}" type="pres">
      <dgm:prSet presAssocID="{A1A4B5FD-D417-411E-BE9B-263FE41248B4}" presName="horz1" presStyleCnt="0"/>
      <dgm:spPr/>
    </dgm:pt>
    <dgm:pt modelId="{7D4E80B3-141E-4E7A-A58F-05D060C29E8B}" type="pres">
      <dgm:prSet presAssocID="{A1A4B5FD-D417-411E-BE9B-263FE41248B4}" presName="tx1" presStyleLbl="revTx" presStyleIdx="1" presStyleCnt="3"/>
      <dgm:spPr/>
    </dgm:pt>
    <dgm:pt modelId="{35026F72-54DB-4E04-9668-685F93ABC588}" type="pres">
      <dgm:prSet presAssocID="{A1A4B5FD-D417-411E-BE9B-263FE41248B4}" presName="vert1" presStyleCnt="0"/>
      <dgm:spPr/>
    </dgm:pt>
    <dgm:pt modelId="{B0B8C5C5-A4B5-4E13-9BF0-B6D58AEAE68B}" type="pres">
      <dgm:prSet presAssocID="{7B0AE5C2-105A-4958-9C7A-93144712B813}" presName="thickLine" presStyleLbl="alignNode1" presStyleIdx="2" presStyleCnt="3"/>
      <dgm:spPr/>
    </dgm:pt>
    <dgm:pt modelId="{EDA7B43D-D83A-48EA-9A76-570136C0545F}" type="pres">
      <dgm:prSet presAssocID="{7B0AE5C2-105A-4958-9C7A-93144712B813}" presName="horz1" presStyleCnt="0"/>
      <dgm:spPr/>
    </dgm:pt>
    <dgm:pt modelId="{B9FDD74C-F259-4B5F-BB81-7750E486A3E7}" type="pres">
      <dgm:prSet presAssocID="{7B0AE5C2-105A-4958-9C7A-93144712B813}" presName="tx1" presStyleLbl="revTx" presStyleIdx="2" presStyleCnt="3"/>
      <dgm:spPr/>
    </dgm:pt>
    <dgm:pt modelId="{A1E2DB36-6374-465B-ABF8-78ADC0FC8916}" type="pres">
      <dgm:prSet presAssocID="{7B0AE5C2-105A-4958-9C7A-93144712B813}" presName="vert1" presStyleCnt="0"/>
      <dgm:spPr/>
    </dgm:pt>
  </dgm:ptLst>
  <dgm:cxnLst>
    <dgm:cxn modelId="{971BA01B-B583-4D66-9FED-014FAFC833FF}" type="presOf" srcId="{8A01D01E-234C-42CC-A161-AE7945408526}" destId="{C90B4D8A-6A9B-4391-AFE5-019C8A98604E}" srcOrd="0" destOrd="0" presId="urn:microsoft.com/office/officeart/2008/layout/LinedList"/>
    <dgm:cxn modelId="{FE5F4A5F-966C-43A5-9C75-C3054B21FA2D}" srcId="{8A01D01E-234C-42CC-A161-AE7945408526}" destId="{200D426B-6FC1-4707-863B-73452D9AB42C}" srcOrd="0" destOrd="0" parTransId="{4651D59E-4CBB-49FE-BA86-473385041FA0}" sibTransId="{A8982D39-7CC6-4BB2-A200-7EA028B65ED2}"/>
    <dgm:cxn modelId="{E06C1C54-3C80-4580-ADD5-D4AC9978D5B1}" srcId="{8A01D01E-234C-42CC-A161-AE7945408526}" destId="{7B0AE5C2-105A-4958-9C7A-93144712B813}" srcOrd="2" destOrd="0" parTransId="{3499B3C5-2ED2-482F-932D-9736261CA0EB}" sibTransId="{7EB4F140-1204-402A-9057-7E7EECF6C72E}"/>
    <dgm:cxn modelId="{41B45592-49F7-412A-9CBD-05BB651CED47}" type="presOf" srcId="{7B0AE5C2-105A-4958-9C7A-93144712B813}" destId="{B9FDD74C-F259-4B5F-BB81-7750E486A3E7}" srcOrd="0" destOrd="0" presId="urn:microsoft.com/office/officeart/2008/layout/LinedList"/>
    <dgm:cxn modelId="{FAA674DB-A12D-4881-AE0B-6C8E02E9CF2A}" type="presOf" srcId="{200D426B-6FC1-4707-863B-73452D9AB42C}" destId="{B92F2435-037B-46BC-BCEE-77CC11C28E77}" srcOrd="0" destOrd="0" presId="urn:microsoft.com/office/officeart/2008/layout/LinedList"/>
    <dgm:cxn modelId="{55D56BDE-3A63-4F7C-A780-EB230E2A5E27}" srcId="{8A01D01E-234C-42CC-A161-AE7945408526}" destId="{A1A4B5FD-D417-411E-BE9B-263FE41248B4}" srcOrd="1" destOrd="0" parTransId="{A8C34CC2-4987-4778-BADA-8219B935735B}" sibTransId="{AA36CCBF-B0C1-4992-8DC4-66465A1286A3}"/>
    <dgm:cxn modelId="{E73E2BF8-1FF9-4C5A-9605-407EA04DCEF1}" type="presOf" srcId="{A1A4B5FD-D417-411E-BE9B-263FE41248B4}" destId="{7D4E80B3-141E-4E7A-A58F-05D060C29E8B}" srcOrd="0" destOrd="0" presId="urn:microsoft.com/office/officeart/2008/layout/LinedList"/>
    <dgm:cxn modelId="{D80309FD-8F96-47C0-9FF0-D2B7FC7ED4C1}" type="presParOf" srcId="{C90B4D8A-6A9B-4391-AFE5-019C8A98604E}" destId="{ED2B7739-253E-4FE1-B9BD-4361C347ECDA}" srcOrd="0" destOrd="0" presId="urn:microsoft.com/office/officeart/2008/layout/LinedList"/>
    <dgm:cxn modelId="{509A996D-3E1A-428B-9114-88F9D13FA208}" type="presParOf" srcId="{C90B4D8A-6A9B-4391-AFE5-019C8A98604E}" destId="{1D478C87-0B2D-47EF-A221-0639821A9E06}" srcOrd="1" destOrd="0" presId="urn:microsoft.com/office/officeart/2008/layout/LinedList"/>
    <dgm:cxn modelId="{6633CD91-C101-4DF0-9B92-1C603EA04AE2}" type="presParOf" srcId="{1D478C87-0B2D-47EF-A221-0639821A9E06}" destId="{B92F2435-037B-46BC-BCEE-77CC11C28E77}" srcOrd="0" destOrd="0" presId="urn:microsoft.com/office/officeart/2008/layout/LinedList"/>
    <dgm:cxn modelId="{25E258B2-32E8-4D92-968B-1D27534025D2}" type="presParOf" srcId="{1D478C87-0B2D-47EF-A221-0639821A9E06}" destId="{CA195A5B-8F01-4A8F-9D8D-52DDE7539D53}" srcOrd="1" destOrd="0" presId="urn:microsoft.com/office/officeart/2008/layout/LinedList"/>
    <dgm:cxn modelId="{80EB1BF4-0532-4E29-94B1-EF0C35C34EA5}" type="presParOf" srcId="{C90B4D8A-6A9B-4391-AFE5-019C8A98604E}" destId="{D53D8496-202D-455B-977F-F074ED3A8D8D}" srcOrd="2" destOrd="0" presId="urn:microsoft.com/office/officeart/2008/layout/LinedList"/>
    <dgm:cxn modelId="{7B49B7C3-8D51-49E7-BC79-3F15C5AB1840}" type="presParOf" srcId="{C90B4D8A-6A9B-4391-AFE5-019C8A98604E}" destId="{5AEB2AF9-DC98-4996-A007-0F4E811B422C}" srcOrd="3" destOrd="0" presId="urn:microsoft.com/office/officeart/2008/layout/LinedList"/>
    <dgm:cxn modelId="{B92609CA-59D8-484C-B626-1B453ECBE368}" type="presParOf" srcId="{5AEB2AF9-DC98-4996-A007-0F4E811B422C}" destId="{7D4E80B3-141E-4E7A-A58F-05D060C29E8B}" srcOrd="0" destOrd="0" presId="urn:microsoft.com/office/officeart/2008/layout/LinedList"/>
    <dgm:cxn modelId="{1A502E24-1690-45F4-8BDF-9B1A4AAA0156}" type="presParOf" srcId="{5AEB2AF9-DC98-4996-A007-0F4E811B422C}" destId="{35026F72-54DB-4E04-9668-685F93ABC588}" srcOrd="1" destOrd="0" presId="urn:microsoft.com/office/officeart/2008/layout/LinedList"/>
    <dgm:cxn modelId="{4DD6D5A8-F9D7-4941-B366-5203C7FB5F79}" type="presParOf" srcId="{C90B4D8A-6A9B-4391-AFE5-019C8A98604E}" destId="{B0B8C5C5-A4B5-4E13-9BF0-B6D58AEAE68B}" srcOrd="4" destOrd="0" presId="urn:microsoft.com/office/officeart/2008/layout/LinedList"/>
    <dgm:cxn modelId="{887A2828-1723-4E73-8AC2-397680D6365A}" type="presParOf" srcId="{C90B4D8A-6A9B-4391-AFE5-019C8A98604E}" destId="{EDA7B43D-D83A-48EA-9A76-570136C0545F}" srcOrd="5" destOrd="0" presId="urn:microsoft.com/office/officeart/2008/layout/LinedList"/>
    <dgm:cxn modelId="{D3D24236-6255-430C-A6BB-D8E4C55993B6}" type="presParOf" srcId="{EDA7B43D-D83A-48EA-9A76-570136C0545F}" destId="{B9FDD74C-F259-4B5F-BB81-7750E486A3E7}" srcOrd="0" destOrd="0" presId="urn:microsoft.com/office/officeart/2008/layout/LinedList"/>
    <dgm:cxn modelId="{6584975F-93C5-4995-9103-B8CEDC420720}" type="presParOf" srcId="{EDA7B43D-D83A-48EA-9A76-570136C0545F}" destId="{A1E2DB36-6374-465B-ABF8-78ADC0FC89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FBA90D-5C0D-42F1-975F-C61576F047B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0168F4-AFB0-428C-97CA-9F5BB2C41391}">
      <dgm:prSet/>
      <dgm:spPr/>
      <dgm:t>
        <a:bodyPr/>
        <a:lstStyle/>
        <a:p>
          <a:r>
            <a:rPr lang="en-US" dirty="0" err="1"/>
            <a:t>Alla</a:t>
          </a:r>
          <a:r>
            <a:rPr lang="en-US" dirty="0"/>
            <a:t> </a:t>
          </a:r>
          <a:r>
            <a:rPr lang="en-US" dirty="0" err="1"/>
            <a:t>ämnen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indelade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kurser</a:t>
          </a:r>
          <a:r>
            <a:rPr lang="en-US" dirty="0"/>
            <a:t>. </a:t>
          </a:r>
          <a:r>
            <a:rPr lang="en-US" dirty="0" err="1"/>
            <a:t>Storleken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kursen</a:t>
          </a:r>
          <a:r>
            <a:rPr lang="en-US" dirty="0"/>
            <a:t> </a:t>
          </a:r>
          <a:r>
            <a:rPr lang="en-US" dirty="0" err="1"/>
            <a:t>anges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poäng</a:t>
          </a:r>
          <a:r>
            <a:rPr lang="en-US" dirty="0"/>
            <a:t>, p.</a:t>
          </a:r>
        </a:p>
      </dgm:t>
    </dgm:pt>
    <dgm:pt modelId="{C14A25D8-5673-49B4-B74C-87C88ED289EB}" type="parTrans" cxnId="{9FDC21DC-02E2-42AA-AD9E-4190C900AE48}">
      <dgm:prSet/>
      <dgm:spPr/>
      <dgm:t>
        <a:bodyPr/>
        <a:lstStyle/>
        <a:p>
          <a:endParaRPr lang="en-US"/>
        </a:p>
      </dgm:t>
    </dgm:pt>
    <dgm:pt modelId="{BC1A1178-059A-4821-B47D-B2E509B3F60A}" type="sibTrans" cxnId="{9FDC21DC-02E2-42AA-AD9E-4190C900AE48}">
      <dgm:prSet/>
      <dgm:spPr/>
      <dgm:t>
        <a:bodyPr/>
        <a:lstStyle/>
        <a:p>
          <a:endParaRPr lang="en-US"/>
        </a:p>
      </dgm:t>
    </dgm:pt>
    <dgm:pt modelId="{62DB4857-CC76-4EBF-87BD-CA66803DD81A}">
      <dgm:prSet/>
      <dgm:spPr/>
      <dgm:t>
        <a:bodyPr/>
        <a:lstStyle/>
        <a:p>
          <a:r>
            <a:rPr lang="en-US"/>
            <a:t>1 p motsvarar ca 1 timmes undervisning.</a:t>
          </a:r>
        </a:p>
      </dgm:t>
    </dgm:pt>
    <dgm:pt modelId="{91A5CA0F-D86A-434E-BDFF-F3003BD71D74}" type="parTrans" cxnId="{F506B36A-FBF3-404F-9A27-21DD4ED42A32}">
      <dgm:prSet/>
      <dgm:spPr/>
      <dgm:t>
        <a:bodyPr/>
        <a:lstStyle/>
        <a:p>
          <a:endParaRPr lang="en-US"/>
        </a:p>
      </dgm:t>
    </dgm:pt>
    <dgm:pt modelId="{2B2B6BC0-D9CB-4AA1-9913-10F9489F52F4}" type="sibTrans" cxnId="{F506B36A-FBF3-404F-9A27-21DD4ED42A32}">
      <dgm:prSet/>
      <dgm:spPr/>
      <dgm:t>
        <a:bodyPr/>
        <a:lstStyle/>
        <a:p>
          <a:endParaRPr lang="en-US"/>
        </a:p>
      </dgm:t>
    </dgm:pt>
    <dgm:pt modelId="{D64D2382-B37E-4C0F-A73E-43A4F2377935}">
      <dgm:prSet/>
      <dgm:spPr/>
      <dgm:t>
        <a:bodyPr/>
        <a:lstStyle/>
        <a:p>
          <a:r>
            <a:rPr lang="en-US"/>
            <a:t>Ex Matematik 1 = 100 p.</a:t>
          </a:r>
        </a:p>
      </dgm:t>
    </dgm:pt>
    <dgm:pt modelId="{2D8743C6-983A-43CA-9D5D-BD937C4A8D32}" type="parTrans" cxnId="{0A14C635-A112-41A1-BC32-6EC11EA877E6}">
      <dgm:prSet/>
      <dgm:spPr/>
      <dgm:t>
        <a:bodyPr/>
        <a:lstStyle/>
        <a:p>
          <a:endParaRPr lang="en-US"/>
        </a:p>
      </dgm:t>
    </dgm:pt>
    <dgm:pt modelId="{75AE7815-330E-4FB0-B74C-50B31B7A7560}" type="sibTrans" cxnId="{0A14C635-A112-41A1-BC32-6EC11EA877E6}">
      <dgm:prSet/>
      <dgm:spPr/>
      <dgm:t>
        <a:bodyPr/>
        <a:lstStyle/>
        <a:p>
          <a:endParaRPr lang="en-US"/>
        </a:p>
      </dgm:t>
    </dgm:pt>
    <dgm:pt modelId="{5B914540-B339-422B-B718-91DCCD1D684D}">
      <dgm:prSet/>
      <dgm:spPr/>
      <dgm:t>
        <a:bodyPr/>
        <a:lstStyle/>
        <a:p>
          <a:r>
            <a:rPr lang="en-US"/>
            <a:t>Betyg ges efter varje avslutad kurs.</a:t>
          </a:r>
        </a:p>
      </dgm:t>
    </dgm:pt>
    <dgm:pt modelId="{9EAE2F4A-A4E8-49B8-AE64-CC107BB40846}" type="parTrans" cxnId="{5A842A1A-2217-4574-8DF8-97120FF79591}">
      <dgm:prSet/>
      <dgm:spPr/>
      <dgm:t>
        <a:bodyPr/>
        <a:lstStyle/>
        <a:p>
          <a:endParaRPr lang="en-US"/>
        </a:p>
      </dgm:t>
    </dgm:pt>
    <dgm:pt modelId="{1E8AA49B-7973-4E94-B939-02F3CD8C5B56}" type="sibTrans" cxnId="{5A842A1A-2217-4574-8DF8-97120FF79591}">
      <dgm:prSet/>
      <dgm:spPr/>
      <dgm:t>
        <a:bodyPr/>
        <a:lstStyle/>
        <a:p>
          <a:endParaRPr lang="en-US"/>
        </a:p>
      </dgm:t>
    </dgm:pt>
    <dgm:pt modelId="{8AE4F0B5-EE5C-4281-B82C-BE967EFD0AAE}">
      <dgm:prSet/>
      <dgm:spPr/>
      <dgm:t>
        <a:bodyPr/>
        <a:lstStyle/>
        <a:p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gymnasieprogram</a:t>
          </a:r>
          <a:r>
            <a:rPr lang="en-US" dirty="0"/>
            <a:t> </a:t>
          </a:r>
          <a:r>
            <a:rPr lang="en-US" dirty="0" err="1"/>
            <a:t>omfattas</a:t>
          </a:r>
          <a:r>
            <a:rPr lang="en-US" dirty="0"/>
            <a:t> av 2500 p </a:t>
          </a:r>
          <a:r>
            <a:rPr lang="en-US" dirty="0" err="1"/>
            <a:t>minst</a:t>
          </a:r>
          <a:r>
            <a:rPr lang="en-US" dirty="0"/>
            <a:t>. </a:t>
          </a:r>
          <a:r>
            <a:rPr lang="en-US" dirty="0" err="1"/>
            <a:t>Yrkesprogram</a:t>
          </a:r>
          <a:r>
            <a:rPr lang="en-US" dirty="0"/>
            <a:t> 2700 </a:t>
          </a:r>
          <a:r>
            <a:rPr lang="en-US" dirty="0" err="1"/>
            <a:t>eller</a:t>
          </a:r>
          <a:r>
            <a:rPr lang="en-US" dirty="0"/>
            <a:t> 2800 </a:t>
          </a:r>
          <a:r>
            <a:rPr lang="en-US" dirty="0" err="1"/>
            <a:t>från</a:t>
          </a:r>
          <a:r>
            <a:rPr lang="en-US" dirty="0"/>
            <a:t> och med </a:t>
          </a:r>
          <a:r>
            <a:rPr lang="en-US" dirty="0" err="1"/>
            <a:t>höstterminen</a:t>
          </a:r>
          <a:r>
            <a:rPr lang="en-US" dirty="0"/>
            <a:t> 2023.</a:t>
          </a:r>
        </a:p>
      </dgm:t>
    </dgm:pt>
    <dgm:pt modelId="{8768502E-F13A-477D-B062-956B15C0F1A6}" type="parTrans" cxnId="{8E0EC866-A03B-4DD0-BCC6-D2918B60DB22}">
      <dgm:prSet/>
      <dgm:spPr/>
      <dgm:t>
        <a:bodyPr/>
        <a:lstStyle/>
        <a:p>
          <a:endParaRPr lang="en-US"/>
        </a:p>
      </dgm:t>
    </dgm:pt>
    <dgm:pt modelId="{7409AFEA-26B6-4CBE-A982-21CE6370FA81}" type="sibTrans" cxnId="{8E0EC866-A03B-4DD0-BCC6-D2918B60DB22}">
      <dgm:prSet/>
      <dgm:spPr/>
      <dgm:t>
        <a:bodyPr/>
        <a:lstStyle/>
        <a:p>
          <a:endParaRPr lang="en-US"/>
        </a:p>
      </dgm:t>
    </dgm:pt>
    <dgm:pt modelId="{56AEF8D6-46C5-4EC4-BEDF-E7F2DCA8CAD3}">
      <dgm:prSet/>
      <dgm:spPr/>
      <dgm:t>
        <a:bodyPr/>
        <a:lstStyle/>
        <a:p>
          <a:r>
            <a:rPr lang="en-US"/>
            <a:t>Du kan inte höja ett redan satt betyg. (Undantaget F) </a:t>
          </a:r>
        </a:p>
      </dgm:t>
    </dgm:pt>
    <dgm:pt modelId="{62B7C33D-C5A1-498E-8B70-1CAF949C0D2C}" type="parTrans" cxnId="{B6E614AC-A427-4638-87BF-EF07162C981F}">
      <dgm:prSet/>
      <dgm:spPr/>
      <dgm:t>
        <a:bodyPr/>
        <a:lstStyle/>
        <a:p>
          <a:endParaRPr lang="en-US"/>
        </a:p>
      </dgm:t>
    </dgm:pt>
    <dgm:pt modelId="{75A2E287-21BC-4BF9-98BF-B9613F50558E}" type="sibTrans" cxnId="{B6E614AC-A427-4638-87BF-EF07162C981F}">
      <dgm:prSet/>
      <dgm:spPr/>
      <dgm:t>
        <a:bodyPr/>
        <a:lstStyle/>
        <a:p>
          <a:endParaRPr lang="en-US"/>
        </a:p>
      </dgm:t>
    </dgm:pt>
    <dgm:pt modelId="{90FBC480-61E0-4A35-AFCC-3D262A72027C}" type="pres">
      <dgm:prSet presAssocID="{B1FBA90D-5C0D-42F1-975F-C61576F047BD}" presName="vert0" presStyleCnt="0">
        <dgm:presLayoutVars>
          <dgm:dir/>
          <dgm:animOne val="branch"/>
          <dgm:animLvl val="lvl"/>
        </dgm:presLayoutVars>
      </dgm:prSet>
      <dgm:spPr/>
    </dgm:pt>
    <dgm:pt modelId="{4DA5BA37-53E7-491F-A3B3-D265C0A0A658}" type="pres">
      <dgm:prSet presAssocID="{6A0168F4-AFB0-428C-97CA-9F5BB2C41391}" presName="thickLine" presStyleLbl="alignNode1" presStyleIdx="0" presStyleCnt="6"/>
      <dgm:spPr/>
    </dgm:pt>
    <dgm:pt modelId="{B179A6AA-3D82-4F70-8933-954C29B54A4B}" type="pres">
      <dgm:prSet presAssocID="{6A0168F4-AFB0-428C-97CA-9F5BB2C41391}" presName="horz1" presStyleCnt="0"/>
      <dgm:spPr/>
    </dgm:pt>
    <dgm:pt modelId="{62C7561B-F9BC-4B98-ADB5-8FE082EF9B51}" type="pres">
      <dgm:prSet presAssocID="{6A0168F4-AFB0-428C-97CA-9F5BB2C41391}" presName="tx1" presStyleLbl="revTx" presStyleIdx="0" presStyleCnt="6"/>
      <dgm:spPr/>
    </dgm:pt>
    <dgm:pt modelId="{BF9C5402-0372-4339-9D91-27E4B2A6BC8D}" type="pres">
      <dgm:prSet presAssocID="{6A0168F4-AFB0-428C-97CA-9F5BB2C41391}" presName="vert1" presStyleCnt="0"/>
      <dgm:spPr/>
    </dgm:pt>
    <dgm:pt modelId="{AB259DB5-4BF0-40A6-A76C-DD298FDD8FE2}" type="pres">
      <dgm:prSet presAssocID="{62DB4857-CC76-4EBF-87BD-CA66803DD81A}" presName="thickLine" presStyleLbl="alignNode1" presStyleIdx="1" presStyleCnt="6"/>
      <dgm:spPr/>
    </dgm:pt>
    <dgm:pt modelId="{A2BA8A4C-8AD4-4DB5-BB9E-451A74AF62B7}" type="pres">
      <dgm:prSet presAssocID="{62DB4857-CC76-4EBF-87BD-CA66803DD81A}" presName="horz1" presStyleCnt="0"/>
      <dgm:spPr/>
    </dgm:pt>
    <dgm:pt modelId="{6DC73390-C40B-4007-A005-6F6C6DAB9615}" type="pres">
      <dgm:prSet presAssocID="{62DB4857-CC76-4EBF-87BD-CA66803DD81A}" presName="tx1" presStyleLbl="revTx" presStyleIdx="1" presStyleCnt="6"/>
      <dgm:spPr/>
    </dgm:pt>
    <dgm:pt modelId="{76AC2522-22B8-4C97-A6B8-B2FA095755D8}" type="pres">
      <dgm:prSet presAssocID="{62DB4857-CC76-4EBF-87BD-CA66803DD81A}" presName="vert1" presStyleCnt="0"/>
      <dgm:spPr/>
    </dgm:pt>
    <dgm:pt modelId="{8E6EEA60-AB90-4511-BC4E-76067DD3D64C}" type="pres">
      <dgm:prSet presAssocID="{D64D2382-B37E-4C0F-A73E-43A4F2377935}" presName="thickLine" presStyleLbl="alignNode1" presStyleIdx="2" presStyleCnt="6"/>
      <dgm:spPr/>
    </dgm:pt>
    <dgm:pt modelId="{E285A551-8D42-43C3-BE23-06DAD72991A0}" type="pres">
      <dgm:prSet presAssocID="{D64D2382-B37E-4C0F-A73E-43A4F2377935}" presName="horz1" presStyleCnt="0"/>
      <dgm:spPr/>
    </dgm:pt>
    <dgm:pt modelId="{449E28A8-C773-48B7-9EF6-FDAA72A04AA1}" type="pres">
      <dgm:prSet presAssocID="{D64D2382-B37E-4C0F-A73E-43A4F2377935}" presName="tx1" presStyleLbl="revTx" presStyleIdx="2" presStyleCnt="6"/>
      <dgm:spPr/>
    </dgm:pt>
    <dgm:pt modelId="{1AA4FA31-0E87-494F-B232-66D0CD49573A}" type="pres">
      <dgm:prSet presAssocID="{D64D2382-B37E-4C0F-A73E-43A4F2377935}" presName="vert1" presStyleCnt="0"/>
      <dgm:spPr/>
    </dgm:pt>
    <dgm:pt modelId="{6BA4A222-A3AD-4B96-9CA6-63CE719159B2}" type="pres">
      <dgm:prSet presAssocID="{5B914540-B339-422B-B718-91DCCD1D684D}" presName="thickLine" presStyleLbl="alignNode1" presStyleIdx="3" presStyleCnt="6"/>
      <dgm:spPr/>
    </dgm:pt>
    <dgm:pt modelId="{66361037-5AA6-41C5-8658-337CCEFB5B37}" type="pres">
      <dgm:prSet presAssocID="{5B914540-B339-422B-B718-91DCCD1D684D}" presName="horz1" presStyleCnt="0"/>
      <dgm:spPr/>
    </dgm:pt>
    <dgm:pt modelId="{5FCF8C74-7283-4980-830C-B7EA30F23579}" type="pres">
      <dgm:prSet presAssocID="{5B914540-B339-422B-B718-91DCCD1D684D}" presName="tx1" presStyleLbl="revTx" presStyleIdx="3" presStyleCnt="6"/>
      <dgm:spPr/>
    </dgm:pt>
    <dgm:pt modelId="{F8558DD6-96DA-403B-91B4-FEDA9B83FD70}" type="pres">
      <dgm:prSet presAssocID="{5B914540-B339-422B-B718-91DCCD1D684D}" presName="vert1" presStyleCnt="0"/>
      <dgm:spPr/>
    </dgm:pt>
    <dgm:pt modelId="{F9CEA8B0-DBD6-4410-B153-EFC103A1B5F7}" type="pres">
      <dgm:prSet presAssocID="{8AE4F0B5-EE5C-4281-B82C-BE967EFD0AAE}" presName="thickLine" presStyleLbl="alignNode1" presStyleIdx="4" presStyleCnt="6"/>
      <dgm:spPr/>
    </dgm:pt>
    <dgm:pt modelId="{B59B515B-11D9-46FC-80DE-DC56A8086F56}" type="pres">
      <dgm:prSet presAssocID="{8AE4F0B5-EE5C-4281-B82C-BE967EFD0AAE}" presName="horz1" presStyleCnt="0"/>
      <dgm:spPr/>
    </dgm:pt>
    <dgm:pt modelId="{A21EE257-DB6B-4D39-80F7-13B132AF74B4}" type="pres">
      <dgm:prSet presAssocID="{8AE4F0B5-EE5C-4281-B82C-BE967EFD0AAE}" presName="tx1" presStyleLbl="revTx" presStyleIdx="4" presStyleCnt="6" custScaleY="138004"/>
      <dgm:spPr/>
    </dgm:pt>
    <dgm:pt modelId="{AD4423CB-C769-42E5-8709-F56F9A8226B2}" type="pres">
      <dgm:prSet presAssocID="{8AE4F0B5-EE5C-4281-B82C-BE967EFD0AAE}" presName="vert1" presStyleCnt="0"/>
      <dgm:spPr/>
    </dgm:pt>
    <dgm:pt modelId="{62ACA936-CEDF-41B4-972B-B4DD36513E07}" type="pres">
      <dgm:prSet presAssocID="{56AEF8D6-46C5-4EC4-BEDF-E7F2DCA8CAD3}" presName="thickLine" presStyleLbl="alignNode1" presStyleIdx="5" presStyleCnt="6"/>
      <dgm:spPr/>
    </dgm:pt>
    <dgm:pt modelId="{4CA07805-D80C-4CD6-8192-F95BC314AC22}" type="pres">
      <dgm:prSet presAssocID="{56AEF8D6-46C5-4EC4-BEDF-E7F2DCA8CAD3}" presName="horz1" presStyleCnt="0"/>
      <dgm:spPr/>
    </dgm:pt>
    <dgm:pt modelId="{D7694536-E1E4-4D32-A7E6-932E12D46489}" type="pres">
      <dgm:prSet presAssocID="{56AEF8D6-46C5-4EC4-BEDF-E7F2DCA8CAD3}" presName="tx1" presStyleLbl="revTx" presStyleIdx="5" presStyleCnt="6"/>
      <dgm:spPr/>
    </dgm:pt>
    <dgm:pt modelId="{B25624B7-89FB-4065-895D-85EC409762B5}" type="pres">
      <dgm:prSet presAssocID="{56AEF8D6-46C5-4EC4-BEDF-E7F2DCA8CAD3}" presName="vert1" presStyleCnt="0"/>
      <dgm:spPr/>
    </dgm:pt>
  </dgm:ptLst>
  <dgm:cxnLst>
    <dgm:cxn modelId="{438A1803-2928-43D7-B3E1-8C01B39783AF}" type="presOf" srcId="{B1FBA90D-5C0D-42F1-975F-C61576F047BD}" destId="{90FBC480-61E0-4A35-AFCC-3D262A72027C}" srcOrd="0" destOrd="0" presId="urn:microsoft.com/office/officeart/2008/layout/LinedList"/>
    <dgm:cxn modelId="{5A842A1A-2217-4574-8DF8-97120FF79591}" srcId="{B1FBA90D-5C0D-42F1-975F-C61576F047BD}" destId="{5B914540-B339-422B-B718-91DCCD1D684D}" srcOrd="3" destOrd="0" parTransId="{9EAE2F4A-A4E8-49B8-AE64-CC107BB40846}" sibTransId="{1E8AA49B-7973-4E94-B939-02F3CD8C5B56}"/>
    <dgm:cxn modelId="{0A14C635-A112-41A1-BC32-6EC11EA877E6}" srcId="{B1FBA90D-5C0D-42F1-975F-C61576F047BD}" destId="{D64D2382-B37E-4C0F-A73E-43A4F2377935}" srcOrd="2" destOrd="0" parTransId="{2D8743C6-983A-43CA-9D5D-BD937C4A8D32}" sibTransId="{75AE7815-330E-4FB0-B74C-50B31B7A7560}"/>
    <dgm:cxn modelId="{8E0EC866-A03B-4DD0-BCC6-D2918B60DB22}" srcId="{B1FBA90D-5C0D-42F1-975F-C61576F047BD}" destId="{8AE4F0B5-EE5C-4281-B82C-BE967EFD0AAE}" srcOrd="4" destOrd="0" parTransId="{8768502E-F13A-477D-B062-956B15C0F1A6}" sibTransId="{7409AFEA-26B6-4CBE-A982-21CE6370FA81}"/>
    <dgm:cxn modelId="{3187FC66-1083-4520-84A2-256327C679EA}" type="presOf" srcId="{5B914540-B339-422B-B718-91DCCD1D684D}" destId="{5FCF8C74-7283-4980-830C-B7EA30F23579}" srcOrd="0" destOrd="0" presId="urn:microsoft.com/office/officeart/2008/layout/LinedList"/>
    <dgm:cxn modelId="{F506B36A-FBF3-404F-9A27-21DD4ED42A32}" srcId="{B1FBA90D-5C0D-42F1-975F-C61576F047BD}" destId="{62DB4857-CC76-4EBF-87BD-CA66803DD81A}" srcOrd="1" destOrd="0" parTransId="{91A5CA0F-D86A-434E-BDFF-F3003BD71D74}" sibTransId="{2B2B6BC0-D9CB-4AA1-9913-10F9489F52F4}"/>
    <dgm:cxn modelId="{05E90C96-19C6-4BCD-9E7E-9D8EE73B292F}" type="presOf" srcId="{6A0168F4-AFB0-428C-97CA-9F5BB2C41391}" destId="{62C7561B-F9BC-4B98-ADB5-8FE082EF9B51}" srcOrd="0" destOrd="0" presId="urn:microsoft.com/office/officeart/2008/layout/LinedList"/>
    <dgm:cxn modelId="{BC7F20A0-767A-4F2C-9A59-8A4F9C2939F2}" type="presOf" srcId="{56AEF8D6-46C5-4EC4-BEDF-E7F2DCA8CAD3}" destId="{D7694536-E1E4-4D32-A7E6-932E12D46489}" srcOrd="0" destOrd="0" presId="urn:microsoft.com/office/officeart/2008/layout/LinedList"/>
    <dgm:cxn modelId="{B6E614AC-A427-4638-87BF-EF07162C981F}" srcId="{B1FBA90D-5C0D-42F1-975F-C61576F047BD}" destId="{56AEF8D6-46C5-4EC4-BEDF-E7F2DCA8CAD3}" srcOrd="5" destOrd="0" parTransId="{62B7C33D-C5A1-498E-8B70-1CAF949C0D2C}" sibTransId="{75A2E287-21BC-4BF9-98BF-B9613F50558E}"/>
    <dgm:cxn modelId="{DA355DBE-FC0A-45E6-98A6-3C45719F71DE}" type="presOf" srcId="{8AE4F0B5-EE5C-4281-B82C-BE967EFD0AAE}" destId="{A21EE257-DB6B-4D39-80F7-13B132AF74B4}" srcOrd="0" destOrd="0" presId="urn:microsoft.com/office/officeart/2008/layout/LinedList"/>
    <dgm:cxn modelId="{6183D3D7-613B-48F5-8408-CFB3D7EC4FC5}" type="presOf" srcId="{D64D2382-B37E-4C0F-A73E-43A4F2377935}" destId="{449E28A8-C773-48B7-9EF6-FDAA72A04AA1}" srcOrd="0" destOrd="0" presId="urn:microsoft.com/office/officeart/2008/layout/LinedList"/>
    <dgm:cxn modelId="{9FDC21DC-02E2-42AA-AD9E-4190C900AE48}" srcId="{B1FBA90D-5C0D-42F1-975F-C61576F047BD}" destId="{6A0168F4-AFB0-428C-97CA-9F5BB2C41391}" srcOrd="0" destOrd="0" parTransId="{C14A25D8-5673-49B4-B74C-87C88ED289EB}" sibTransId="{BC1A1178-059A-4821-B47D-B2E509B3F60A}"/>
    <dgm:cxn modelId="{553AEFDF-54F9-410F-AF80-2276520F4268}" type="presOf" srcId="{62DB4857-CC76-4EBF-87BD-CA66803DD81A}" destId="{6DC73390-C40B-4007-A005-6F6C6DAB9615}" srcOrd="0" destOrd="0" presId="urn:microsoft.com/office/officeart/2008/layout/LinedList"/>
    <dgm:cxn modelId="{6B5618A2-DCA0-4CF3-A9A9-5EDA0AC73A29}" type="presParOf" srcId="{90FBC480-61E0-4A35-AFCC-3D262A72027C}" destId="{4DA5BA37-53E7-491F-A3B3-D265C0A0A658}" srcOrd="0" destOrd="0" presId="urn:microsoft.com/office/officeart/2008/layout/LinedList"/>
    <dgm:cxn modelId="{4C0202E2-D403-4245-9388-D461D5AD54FC}" type="presParOf" srcId="{90FBC480-61E0-4A35-AFCC-3D262A72027C}" destId="{B179A6AA-3D82-4F70-8933-954C29B54A4B}" srcOrd="1" destOrd="0" presId="urn:microsoft.com/office/officeart/2008/layout/LinedList"/>
    <dgm:cxn modelId="{DF406DE8-ADE9-41BE-8AC2-2F70B4481116}" type="presParOf" srcId="{B179A6AA-3D82-4F70-8933-954C29B54A4B}" destId="{62C7561B-F9BC-4B98-ADB5-8FE082EF9B51}" srcOrd="0" destOrd="0" presId="urn:microsoft.com/office/officeart/2008/layout/LinedList"/>
    <dgm:cxn modelId="{9A7663EA-48A0-4E57-B0D6-0EC0CF971649}" type="presParOf" srcId="{B179A6AA-3D82-4F70-8933-954C29B54A4B}" destId="{BF9C5402-0372-4339-9D91-27E4B2A6BC8D}" srcOrd="1" destOrd="0" presId="urn:microsoft.com/office/officeart/2008/layout/LinedList"/>
    <dgm:cxn modelId="{BCDAD180-876E-43C5-B61A-340C381B527C}" type="presParOf" srcId="{90FBC480-61E0-4A35-AFCC-3D262A72027C}" destId="{AB259DB5-4BF0-40A6-A76C-DD298FDD8FE2}" srcOrd="2" destOrd="0" presId="urn:microsoft.com/office/officeart/2008/layout/LinedList"/>
    <dgm:cxn modelId="{DE28FC30-3EC1-4863-9A07-7515DC94F7F7}" type="presParOf" srcId="{90FBC480-61E0-4A35-AFCC-3D262A72027C}" destId="{A2BA8A4C-8AD4-4DB5-BB9E-451A74AF62B7}" srcOrd="3" destOrd="0" presId="urn:microsoft.com/office/officeart/2008/layout/LinedList"/>
    <dgm:cxn modelId="{FCC14C02-F124-4DFC-99D3-B9E60A6E5492}" type="presParOf" srcId="{A2BA8A4C-8AD4-4DB5-BB9E-451A74AF62B7}" destId="{6DC73390-C40B-4007-A005-6F6C6DAB9615}" srcOrd="0" destOrd="0" presId="urn:microsoft.com/office/officeart/2008/layout/LinedList"/>
    <dgm:cxn modelId="{B06E1D92-826F-4D00-9221-668F08C09C31}" type="presParOf" srcId="{A2BA8A4C-8AD4-4DB5-BB9E-451A74AF62B7}" destId="{76AC2522-22B8-4C97-A6B8-B2FA095755D8}" srcOrd="1" destOrd="0" presId="urn:microsoft.com/office/officeart/2008/layout/LinedList"/>
    <dgm:cxn modelId="{B0067308-8236-41EF-8F17-D1C86C140125}" type="presParOf" srcId="{90FBC480-61E0-4A35-AFCC-3D262A72027C}" destId="{8E6EEA60-AB90-4511-BC4E-76067DD3D64C}" srcOrd="4" destOrd="0" presId="urn:microsoft.com/office/officeart/2008/layout/LinedList"/>
    <dgm:cxn modelId="{809B4CFB-C816-4D72-AC00-C9EEEAE95483}" type="presParOf" srcId="{90FBC480-61E0-4A35-AFCC-3D262A72027C}" destId="{E285A551-8D42-43C3-BE23-06DAD72991A0}" srcOrd="5" destOrd="0" presId="urn:microsoft.com/office/officeart/2008/layout/LinedList"/>
    <dgm:cxn modelId="{BBAE6447-00BA-48E4-AF63-687394E28462}" type="presParOf" srcId="{E285A551-8D42-43C3-BE23-06DAD72991A0}" destId="{449E28A8-C773-48B7-9EF6-FDAA72A04AA1}" srcOrd="0" destOrd="0" presId="urn:microsoft.com/office/officeart/2008/layout/LinedList"/>
    <dgm:cxn modelId="{693D7078-0918-40CF-BBED-1DBF5D0247AD}" type="presParOf" srcId="{E285A551-8D42-43C3-BE23-06DAD72991A0}" destId="{1AA4FA31-0E87-494F-B232-66D0CD49573A}" srcOrd="1" destOrd="0" presId="urn:microsoft.com/office/officeart/2008/layout/LinedList"/>
    <dgm:cxn modelId="{8E4F9BA8-872D-4B47-AB14-12B9EAFCF06B}" type="presParOf" srcId="{90FBC480-61E0-4A35-AFCC-3D262A72027C}" destId="{6BA4A222-A3AD-4B96-9CA6-63CE719159B2}" srcOrd="6" destOrd="0" presId="urn:microsoft.com/office/officeart/2008/layout/LinedList"/>
    <dgm:cxn modelId="{659C2AAB-EAD6-40CA-A37C-2C770060CD35}" type="presParOf" srcId="{90FBC480-61E0-4A35-AFCC-3D262A72027C}" destId="{66361037-5AA6-41C5-8658-337CCEFB5B37}" srcOrd="7" destOrd="0" presId="urn:microsoft.com/office/officeart/2008/layout/LinedList"/>
    <dgm:cxn modelId="{0B113F86-29C9-4C7D-AE4B-6D34817DE355}" type="presParOf" srcId="{66361037-5AA6-41C5-8658-337CCEFB5B37}" destId="{5FCF8C74-7283-4980-830C-B7EA30F23579}" srcOrd="0" destOrd="0" presId="urn:microsoft.com/office/officeart/2008/layout/LinedList"/>
    <dgm:cxn modelId="{5F421EC0-51AA-41DE-84F6-677099C67C72}" type="presParOf" srcId="{66361037-5AA6-41C5-8658-337CCEFB5B37}" destId="{F8558DD6-96DA-403B-91B4-FEDA9B83FD70}" srcOrd="1" destOrd="0" presId="urn:microsoft.com/office/officeart/2008/layout/LinedList"/>
    <dgm:cxn modelId="{9243F4A1-3BB9-4B70-8CBF-415559A87FBB}" type="presParOf" srcId="{90FBC480-61E0-4A35-AFCC-3D262A72027C}" destId="{F9CEA8B0-DBD6-4410-B153-EFC103A1B5F7}" srcOrd="8" destOrd="0" presId="urn:microsoft.com/office/officeart/2008/layout/LinedList"/>
    <dgm:cxn modelId="{CCBEEA16-8360-4895-A08B-94187D11B72E}" type="presParOf" srcId="{90FBC480-61E0-4A35-AFCC-3D262A72027C}" destId="{B59B515B-11D9-46FC-80DE-DC56A8086F56}" srcOrd="9" destOrd="0" presId="urn:microsoft.com/office/officeart/2008/layout/LinedList"/>
    <dgm:cxn modelId="{C824CC57-C9C1-4F7E-9C07-7F73C37643E4}" type="presParOf" srcId="{B59B515B-11D9-46FC-80DE-DC56A8086F56}" destId="{A21EE257-DB6B-4D39-80F7-13B132AF74B4}" srcOrd="0" destOrd="0" presId="urn:microsoft.com/office/officeart/2008/layout/LinedList"/>
    <dgm:cxn modelId="{1715417A-101E-4986-AF59-D5DA6BFE30DC}" type="presParOf" srcId="{B59B515B-11D9-46FC-80DE-DC56A8086F56}" destId="{AD4423CB-C769-42E5-8709-F56F9A8226B2}" srcOrd="1" destOrd="0" presId="urn:microsoft.com/office/officeart/2008/layout/LinedList"/>
    <dgm:cxn modelId="{87A377D2-90A6-406C-95CE-07B5D8235DD4}" type="presParOf" srcId="{90FBC480-61E0-4A35-AFCC-3D262A72027C}" destId="{62ACA936-CEDF-41B4-972B-B4DD36513E07}" srcOrd="10" destOrd="0" presId="urn:microsoft.com/office/officeart/2008/layout/LinedList"/>
    <dgm:cxn modelId="{7B4F0BF9-B8D9-4993-96D7-5B1C6443864E}" type="presParOf" srcId="{90FBC480-61E0-4A35-AFCC-3D262A72027C}" destId="{4CA07805-D80C-4CD6-8192-F95BC314AC22}" srcOrd="11" destOrd="0" presId="urn:microsoft.com/office/officeart/2008/layout/LinedList"/>
    <dgm:cxn modelId="{596D5FE4-F394-48F3-A4FF-1E37ACBE78AF}" type="presParOf" srcId="{4CA07805-D80C-4CD6-8192-F95BC314AC22}" destId="{D7694536-E1E4-4D32-A7E6-932E12D46489}" srcOrd="0" destOrd="0" presId="urn:microsoft.com/office/officeart/2008/layout/LinedList"/>
    <dgm:cxn modelId="{3AD76E7E-FCA7-4220-9F50-44498F0F05A8}" type="presParOf" srcId="{4CA07805-D80C-4CD6-8192-F95BC314AC22}" destId="{B25624B7-89FB-4065-895D-85EC409762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4887CB-B3E8-4900-ACA2-1EB960150A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5613189-E5C1-4C3C-890D-A05D3DB65B84}">
      <dgm:prSet/>
      <dgm:spPr/>
      <dgm:t>
        <a:bodyPr/>
        <a:lstStyle/>
        <a:p>
          <a:r>
            <a:rPr lang="en-US" dirty="0" err="1"/>
            <a:t>Vårdnadshavare</a:t>
          </a:r>
          <a:r>
            <a:rPr lang="en-US" dirty="0"/>
            <a:t> </a:t>
          </a:r>
          <a:r>
            <a:rPr lang="en-US" dirty="0" err="1"/>
            <a:t>spelar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viktig</a:t>
          </a:r>
          <a:r>
            <a:rPr lang="en-US" dirty="0"/>
            <a:t> roll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gymnasievalet</a:t>
          </a:r>
          <a:r>
            <a:rPr lang="en-US" dirty="0"/>
            <a:t>, de </a:t>
          </a:r>
          <a:r>
            <a:rPr lang="en-US" dirty="0" err="1"/>
            <a:t>agerar</a:t>
          </a:r>
          <a:r>
            <a:rPr lang="en-US" dirty="0"/>
            <a:t> </a:t>
          </a:r>
          <a:r>
            <a:rPr lang="en-US" dirty="0" err="1"/>
            <a:t>bollplank</a:t>
          </a:r>
          <a:r>
            <a:rPr lang="en-US" dirty="0"/>
            <a:t> </a:t>
          </a:r>
          <a:r>
            <a:rPr lang="en-US" dirty="0" err="1"/>
            <a:t>för</a:t>
          </a:r>
          <a:r>
            <a:rPr lang="en-US" dirty="0"/>
            <a:t> era </a:t>
          </a:r>
          <a:r>
            <a:rPr lang="en-US" dirty="0" err="1"/>
            <a:t>funderingar</a:t>
          </a:r>
          <a:r>
            <a:rPr lang="en-US" dirty="0"/>
            <a:t> om de </a:t>
          </a:r>
          <a:r>
            <a:rPr lang="en-US" dirty="0" err="1"/>
            <a:t>olika</a:t>
          </a:r>
          <a:r>
            <a:rPr lang="en-US" dirty="0"/>
            <a:t> </a:t>
          </a:r>
          <a:r>
            <a:rPr lang="en-US" dirty="0" err="1"/>
            <a:t>programmen</a:t>
          </a:r>
          <a:endParaRPr lang="en-US" dirty="0"/>
        </a:p>
      </dgm:t>
    </dgm:pt>
    <dgm:pt modelId="{DFBA6BB0-5458-4DAD-B7EF-3556312A2D53}" type="parTrans" cxnId="{4982C133-B701-4478-AD3C-87F577972481}">
      <dgm:prSet/>
      <dgm:spPr/>
      <dgm:t>
        <a:bodyPr/>
        <a:lstStyle/>
        <a:p>
          <a:endParaRPr lang="en-US"/>
        </a:p>
      </dgm:t>
    </dgm:pt>
    <dgm:pt modelId="{88EC6762-EF6E-4CBB-9AF1-C3FF15B4FC2B}" type="sibTrans" cxnId="{4982C133-B701-4478-AD3C-87F577972481}">
      <dgm:prSet/>
      <dgm:spPr/>
      <dgm:t>
        <a:bodyPr/>
        <a:lstStyle/>
        <a:p>
          <a:endParaRPr lang="en-US"/>
        </a:p>
      </dgm:t>
    </dgm:pt>
    <dgm:pt modelId="{FB217949-7C9C-4467-BC40-D5D1C75F6B59}">
      <dgm:prSet/>
      <dgm:spPr/>
      <dgm:t>
        <a:bodyPr/>
        <a:lstStyle/>
        <a:p>
          <a:r>
            <a:rPr lang="en-US"/>
            <a:t>Ingen känner er så bra som era vårdnadshavare</a:t>
          </a:r>
        </a:p>
      </dgm:t>
    </dgm:pt>
    <dgm:pt modelId="{9B582E73-48FB-419F-8393-D64D14DF3C06}" type="parTrans" cxnId="{58656F74-9E5A-43AE-A6F1-08973947B2F0}">
      <dgm:prSet/>
      <dgm:spPr/>
      <dgm:t>
        <a:bodyPr/>
        <a:lstStyle/>
        <a:p>
          <a:endParaRPr lang="en-US"/>
        </a:p>
      </dgm:t>
    </dgm:pt>
    <dgm:pt modelId="{60BF10D2-380B-4358-AF97-6BB761ABBE02}" type="sibTrans" cxnId="{58656F74-9E5A-43AE-A6F1-08973947B2F0}">
      <dgm:prSet/>
      <dgm:spPr/>
      <dgm:t>
        <a:bodyPr/>
        <a:lstStyle/>
        <a:p>
          <a:endParaRPr lang="en-US"/>
        </a:p>
      </dgm:t>
    </dgm:pt>
    <dgm:pt modelId="{B957B406-BD55-45FF-BEEB-FDF0E5F07A27}">
      <dgm:prSet/>
      <dgm:spPr/>
      <dgm:t>
        <a:bodyPr/>
        <a:lstStyle/>
        <a:p>
          <a:r>
            <a:rPr lang="en-US" dirty="0"/>
            <a:t>Har du </a:t>
          </a:r>
          <a:r>
            <a:rPr lang="en-US" dirty="0" err="1"/>
            <a:t>sjukdom</a:t>
          </a:r>
          <a:r>
            <a:rPr lang="en-US" dirty="0"/>
            <a:t>, </a:t>
          </a:r>
          <a:r>
            <a:rPr lang="en-US" dirty="0" err="1"/>
            <a:t>allergi</a:t>
          </a:r>
          <a:r>
            <a:rPr lang="en-US" dirty="0"/>
            <a:t> </a:t>
          </a:r>
          <a:r>
            <a:rPr lang="en-US" dirty="0" err="1"/>
            <a:t>eller</a:t>
          </a:r>
          <a:r>
            <a:rPr lang="en-US" dirty="0"/>
            <a:t> t ex </a:t>
          </a:r>
          <a:r>
            <a:rPr lang="en-US" dirty="0" err="1"/>
            <a:t>ryggbesvär</a:t>
          </a:r>
          <a:r>
            <a:rPr lang="en-US" dirty="0"/>
            <a:t> </a:t>
          </a:r>
          <a:r>
            <a:rPr lang="en-US" dirty="0" err="1"/>
            <a:t>så</a:t>
          </a:r>
          <a:r>
            <a:rPr lang="en-US" dirty="0"/>
            <a:t> ha det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åtanke</a:t>
          </a:r>
          <a:r>
            <a:rPr lang="en-US" dirty="0"/>
            <a:t> vid </a:t>
          </a:r>
          <a:r>
            <a:rPr lang="en-US" dirty="0" err="1"/>
            <a:t>gymnasievalet</a:t>
          </a:r>
          <a:r>
            <a:rPr lang="en-US" dirty="0"/>
            <a:t>.  </a:t>
          </a:r>
        </a:p>
        <a:p>
          <a:r>
            <a:rPr lang="en-US" dirty="0"/>
            <a:t>Bra </a:t>
          </a:r>
          <a:r>
            <a:rPr lang="en-US" dirty="0" err="1"/>
            <a:t>sida</a:t>
          </a:r>
          <a:r>
            <a:rPr lang="en-US" dirty="0"/>
            <a:t> för </a:t>
          </a:r>
          <a:r>
            <a:rPr lang="en-US" dirty="0" err="1"/>
            <a:t>mer</a:t>
          </a:r>
          <a:r>
            <a:rPr lang="en-US" dirty="0"/>
            <a:t> information :   </a:t>
          </a:r>
          <a:r>
            <a:rPr lang="en-US" dirty="0" err="1"/>
            <a:t>Jobba</a:t>
          </a:r>
          <a:r>
            <a:rPr lang="en-US" dirty="0"/>
            <a:t> Frisk.   </a:t>
          </a:r>
          <a:r>
            <a:rPr lang="en-US" dirty="0" err="1"/>
            <a:t>Prata</a:t>
          </a:r>
          <a:r>
            <a:rPr lang="en-US" dirty="0"/>
            <a:t> med </a:t>
          </a:r>
          <a:r>
            <a:rPr lang="en-US" dirty="0" err="1"/>
            <a:t>dina</a:t>
          </a:r>
          <a:r>
            <a:rPr lang="en-US" dirty="0"/>
            <a:t> </a:t>
          </a:r>
          <a:r>
            <a:rPr lang="en-US" dirty="0" err="1"/>
            <a:t>vårdnadshavare</a:t>
          </a:r>
          <a:r>
            <a:rPr lang="en-US" dirty="0"/>
            <a:t> !</a:t>
          </a:r>
        </a:p>
      </dgm:t>
    </dgm:pt>
    <dgm:pt modelId="{7D62A651-3509-4095-B9E3-7017325991FD}" type="parTrans" cxnId="{98EDCA87-2527-443F-8D5C-5940F06AE42E}">
      <dgm:prSet/>
      <dgm:spPr/>
      <dgm:t>
        <a:bodyPr/>
        <a:lstStyle/>
        <a:p>
          <a:endParaRPr lang="en-US"/>
        </a:p>
      </dgm:t>
    </dgm:pt>
    <dgm:pt modelId="{43B3D60E-B8DA-4B58-AC20-9A56BB9CA701}" type="sibTrans" cxnId="{98EDCA87-2527-443F-8D5C-5940F06AE42E}">
      <dgm:prSet/>
      <dgm:spPr/>
      <dgm:t>
        <a:bodyPr/>
        <a:lstStyle/>
        <a:p>
          <a:endParaRPr lang="en-US"/>
        </a:p>
      </dgm:t>
    </dgm:pt>
    <dgm:pt modelId="{9543759F-2D5B-4E07-8C86-7151B5F94600}" type="pres">
      <dgm:prSet presAssocID="{B24887CB-B3E8-4900-ACA2-1EB960150AEC}" presName="root" presStyleCnt="0">
        <dgm:presLayoutVars>
          <dgm:dir/>
          <dgm:resizeHandles val="exact"/>
        </dgm:presLayoutVars>
      </dgm:prSet>
      <dgm:spPr/>
    </dgm:pt>
    <dgm:pt modelId="{79E86178-8F40-44A4-A597-A29CEC6F5300}" type="pres">
      <dgm:prSet presAssocID="{45613189-E5C1-4C3C-890D-A05D3DB65B84}" presName="compNode" presStyleCnt="0"/>
      <dgm:spPr/>
    </dgm:pt>
    <dgm:pt modelId="{55BBC240-10AF-4618-8D78-E51E0879D316}" type="pres">
      <dgm:prSet presAssocID="{45613189-E5C1-4C3C-890D-A05D3DB65B84}" presName="bgRect" presStyleLbl="bgShp" presStyleIdx="0" presStyleCnt="3" custLinFactNeighborX="43" custLinFactNeighborY="9738"/>
      <dgm:spPr/>
    </dgm:pt>
    <dgm:pt modelId="{C981877B-7952-4C2E-9FE2-6F4752123B2D}" type="pres">
      <dgm:prSet presAssocID="{45613189-E5C1-4C3C-890D-A05D3DB65B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FEB5BE16-20BF-498A-BEE4-1F72719F79ED}" type="pres">
      <dgm:prSet presAssocID="{45613189-E5C1-4C3C-890D-A05D3DB65B84}" presName="spaceRect" presStyleCnt="0"/>
      <dgm:spPr/>
    </dgm:pt>
    <dgm:pt modelId="{CD10956A-DD5E-4C5F-AF8A-D0157F3B6BFC}" type="pres">
      <dgm:prSet presAssocID="{45613189-E5C1-4C3C-890D-A05D3DB65B84}" presName="parTx" presStyleLbl="revTx" presStyleIdx="0" presStyleCnt="3">
        <dgm:presLayoutVars>
          <dgm:chMax val="0"/>
          <dgm:chPref val="0"/>
        </dgm:presLayoutVars>
      </dgm:prSet>
      <dgm:spPr/>
    </dgm:pt>
    <dgm:pt modelId="{0B9CF78F-A47B-40E7-8C6F-31EA7D696F35}" type="pres">
      <dgm:prSet presAssocID="{88EC6762-EF6E-4CBB-9AF1-C3FF15B4FC2B}" presName="sibTrans" presStyleCnt="0"/>
      <dgm:spPr/>
    </dgm:pt>
    <dgm:pt modelId="{4584B02B-0BFB-48F6-85AA-E09D4A786E5E}" type="pres">
      <dgm:prSet presAssocID="{FB217949-7C9C-4467-BC40-D5D1C75F6B59}" presName="compNode" presStyleCnt="0"/>
      <dgm:spPr/>
    </dgm:pt>
    <dgm:pt modelId="{2179FB56-511D-4CD7-A06F-45C9AEF10710}" type="pres">
      <dgm:prSet presAssocID="{FB217949-7C9C-4467-BC40-D5D1C75F6B59}" presName="bgRect" presStyleLbl="bgShp" presStyleIdx="1" presStyleCnt="3"/>
      <dgm:spPr/>
    </dgm:pt>
    <dgm:pt modelId="{0B179FB2-59BE-439F-8BEB-0250249DD610}" type="pres">
      <dgm:prSet presAssocID="{FB217949-7C9C-4467-BC40-D5D1C75F6B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EDA34D59-A7B6-4EE0-A4DF-5CDEEEF48507}" type="pres">
      <dgm:prSet presAssocID="{FB217949-7C9C-4467-BC40-D5D1C75F6B59}" presName="spaceRect" presStyleCnt="0"/>
      <dgm:spPr/>
    </dgm:pt>
    <dgm:pt modelId="{CC5E2F47-F2AC-4DA5-84DE-CC5646AF0844}" type="pres">
      <dgm:prSet presAssocID="{FB217949-7C9C-4467-BC40-D5D1C75F6B59}" presName="parTx" presStyleLbl="revTx" presStyleIdx="1" presStyleCnt="3">
        <dgm:presLayoutVars>
          <dgm:chMax val="0"/>
          <dgm:chPref val="0"/>
        </dgm:presLayoutVars>
      </dgm:prSet>
      <dgm:spPr/>
    </dgm:pt>
    <dgm:pt modelId="{146F641E-1799-4A5F-B37D-8A9CADDC25FA}" type="pres">
      <dgm:prSet presAssocID="{60BF10D2-380B-4358-AF97-6BB761ABBE02}" presName="sibTrans" presStyleCnt="0"/>
      <dgm:spPr/>
    </dgm:pt>
    <dgm:pt modelId="{A4533D10-BB9B-43A6-A1BD-FFEAFB7FB789}" type="pres">
      <dgm:prSet presAssocID="{B957B406-BD55-45FF-BEEB-FDF0E5F07A27}" presName="compNode" presStyleCnt="0"/>
      <dgm:spPr/>
    </dgm:pt>
    <dgm:pt modelId="{FCE0C072-A0E4-4B0D-9938-25AA2B28756B}" type="pres">
      <dgm:prSet presAssocID="{B957B406-BD55-45FF-BEEB-FDF0E5F07A27}" presName="bgRect" presStyleLbl="bgShp" presStyleIdx="2" presStyleCnt="3"/>
      <dgm:spPr/>
    </dgm:pt>
    <dgm:pt modelId="{5C339763-2A5B-4AD6-B95D-B7F2FC38C186}" type="pres">
      <dgm:prSet presAssocID="{B957B406-BD55-45FF-BEEB-FDF0E5F07A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55DDDA8-DF75-4C54-AD2A-6644AEEF22F1}" type="pres">
      <dgm:prSet presAssocID="{B957B406-BD55-45FF-BEEB-FDF0E5F07A27}" presName="spaceRect" presStyleCnt="0"/>
      <dgm:spPr/>
    </dgm:pt>
    <dgm:pt modelId="{4356C596-CE6A-4296-92C6-A67D7D04439C}" type="pres">
      <dgm:prSet presAssocID="{B957B406-BD55-45FF-BEEB-FDF0E5F07A27}" presName="parTx" presStyleLbl="revTx" presStyleIdx="2" presStyleCnt="3" custLinFactNeighborX="924" custLinFactNeighborY="47098">
        <dgm:presLayoutVars>
          <dgm:chMax val="0"/>
          <dgm:chPref val="0"/>
        </dgm:presLayoutVars>
      </dgm:prSet>
      <dgm:spPr/>
    </dgm:pt>
  </dgm:ptLst>
  <dgm:cxnLst>
    <dgm:cxn modelId="{D709451A-92C6-4EA1-92AE-E0E176C2A7AC}" type="presOf" srcId="{B24887CB-B3E8-4900-ACA2-1EB960150AEC}" destId="{9543759F-2D5B-4E07-8C86-7151B5F94600}" srcOrd="0" destOrd="0" presId="urn:microsoft.com/office/officeart/2018/2/layout/IconVerticalSolidList"/>
    <dgm:cxn modelId="{4982C133-B701-4478-AD3C-87F577972481}" srcId="{B24887CB-B3E8-4900-ACA2-1EB960150AEC}" destId="{45613189-E5C1-4C3C-890D-A05D3DB65B84}" srcOrd="0" destOrd="0" parTransId="{DFBA6BB0-5458-4DAD-B7EF-3556312A2D53}" sibTransId="{88EC6762-EF6E-4CBB-9AF1-C3FF15B4FC2B}"/>
    <dgm:cxn modelId="{58656F74-9E5A-43AE-A6F1-08973947B2F0}" srcId="{B24887CB-B3E8-4900-ACA2-1EB960150AEC}" destId="{FB217949-7C9C-4467-BC40-D5D1C75F6B59}" srcOrd="1" destOrd="0" parTransId="{9B582E73-48FB-419F-8393-D64D14DF3C06}" sibTransId="{60BF10D2-380B-4358-AF97-6BB761ABBE02}"/>
    <dgm:cxn modelId="{CC076A78-3347-41BD-AD21-FB9DE5EB65EF}" type="presOf" srcId="{FB217949-7C9C-4467-BC40-D5D1C75F6B59}" destId="{CC5E2F47-F2AC-4DA5-84DE-CC5646AF0844}" srcOrd="0" destOrd="0" presId="urn:microsoft.com/office/officeart/2018/2/layout/IconVerticalSolidList"/>
    <dgm:cxn modelId="{98EDCA87-2527-443F-8D5C-5940F06AE42E}" srcId="{B24887CB-B3E8-4900-ACA2-1EB960150AEC}" destId="{B957B406-BD55-45FF-BEEB-FDF0E5F07A27}" srcOrd="2" destOrd="0" parTransId="{7D62A651-3509-4095-B9E3-7017325991FD}" sibTransId="{43B3D60E-B8DA-4B58-AC20-9A56BB9CA701}"/>
    <dgm:cxn modelId="{0113F196-C4A2-48D2-BFE0-C8BF1D1F0E97}" type="presOf" srcId="{B957B406-BD55-45FF-BEEB-FDF0E5F07A27}" destId="{4356C596-CE6A-4296-92C6-A67D7D04439C}" srcOrd="0" destOrd="0" presId="urn:microsoft.com/office/officeart/2018/2/layout/IconVerticalSolidList"/>
    <dgm:cxn modelId="{21E7B79E-8D06-4001-A135-BB9470872A68}" type="presOf" srcId="{45613189-E5C1-4C3C-890D-A05D3DB65B84}" destId="{CD10956A-DD5E-4C5F-AF8A-D0157F3B6BFC}" srcOrd="0" destOrd="0" presId="urn:microsoft.com/office/officeart/2018/2/layout/IconVerticalSolidList"/>
    <dgm:cxn modelId="{5AF19FD9-2532-4855-9E25-B9499BACA6DD}" type="presParOf" srcId="{9543759F-2D5B-4E07-8C86-7151B5F94600}" destId="{79E86178-8F40-44A4-A597-A29CEC6F5300}" srcOrd="0" destOrd="0" presId="urn:microsoft.com/office/officeart/2018/2/layout/IconVerticalSolidList"/>
    <dgm:cxn modelId="{96973092-4CF3-41BC-B426-6AAB8265D54E}" type="presParOf" srcId="{79E86178-8F40-44A4-A597-A29CEC6F5300}" destId="{55BBC240-10AF-4618-8D78-E51E0879D316}" srcOrd="0" destOrd="0" presId="urn:microsoft.com/office/officeart/2018/2/layout/IconVerticalSolidList"/>
    <dgm:cxn modelId="{157E65AD-0E77-41DE-AA71-920B03DFE943}" type="presParOf" srcId="{79E86178-8F40-44A4-A597-A29CEC6F5300}" destId="{C981877B-7952-4C2E-9FE2-6F4752123B2D}" srcOrd="1" destOrd="0" presId="urn:microsoft.com/office/officeart/2018/2/layout/IconVerticalSolidList"/>
    <dgm:cxn modelId="{9FF16DF5-CB8F-463E-9497-2857F1F64A52}" type="presParOf" srcId="{79E86178-8F40-44A4-A597-A29CEC6F5300}" destId="{FEB5BE16-20BF-498A-BEE4-1F72719F79ED}" srcOrd="2" destOrd="0" presId="urn:microsoft.com/office/officeart/2018/2/layout/IconVerticalSolidList"/>
    <dgm:cxn modelId="{FFB96DFB-E941-4AE5-A960-9CF0A376DC97}" type="presParOf" srcId="{79E86178-8F40-44A4-A597-A29CEC6F5300}" destId="{CD10956A-DD5E-4C5F-AF8A-D0157F3B6BFC}" srcOrd="3" destOrd="0" presId="urn:microsoft.com/office/officeart/2018/2/layout/IconVerticalSolidList"/>
    <dgm:cxn modelId="{7B4430E1-59EE-4B10-BAD6-A1ADACECA6E5}" type="presParOf" srcId="{9543759F-2D5B-4E07-8C86-7151B5F94600}" destId="{0B9CF78F-A47B-40E7-8C6F-31EA7D696F35}" srcOrd="1" destOrd="0" presId="urn:microsoft.com/office/officeart/2018/2/layout/IconVerticalSolidList"/>
    <dgm:cxn modelId="{8E4C4195-3151-4E5E-9F80-A073251D4693}" type="presParOf" srcId="{9543759F-2D5B-4E07-8C86-7151B5F94600}" destId="{4584B02B-0BFB-48F6-85AA-E09D4A786E5E}" srcOrd="2" destOrd="0" presId="urn:microsoft.com/office/officeart/2018/2/layout/IconVerticalSolidList"/>
    <dgm:cxn modelId="{4C540394-2941-4408-AD98-BA5DBF191144}" type="presParOf" srcId="{4584B02B-0BFB-48F6-85AA-E09D4A786E5E}" destId="{2179FB56-511D-4CD7-A06F-45C9AEF10710}" srcOrd="0" destOrd="0" presId="urn:microsoft.com/office/officeart/2018/2/layout/IconVerticalSolidList"/>
    <dgm:cxn modelId="{62E4C304-3A13-4C48-A7A2-1E0383EAB188}" type="presParOf" srcId="{4584B02B-0BFB-48F6-85AA-E09D4A786E5E}" destId="{0B179FB2-59BE-439F-8BEB-0250249DD610}" srcOrd="1" destOrd="0" presId="urn:microsoft.com/office/officeart/2018/2/layout/IconVerticalSolidList"/>
    <dgm:cxn modelId="{5B9C190D-22C3-4210-BCDE-E78E8DEF91AB}" type="presParOf" srcId="{4584B02B-0BFB-48F6-85AA-E09D4A786E5E}" destId="{EDA34D59-A7B6-4EE0-A4DF-5CDEEEF48507}" srcOrd="2" destOrd="0" presId="urn:microsoft.com/office/officeart/2018/2/layout/IconVerticalSolidList"/>
    <dgm:cxn modelId="{8331CCE0-5980-4FE1-864D-120A36009BB0}" type="presParOf" srcId="{4584B02B-0BFB-48F6-85AA-E09D4A786E5E}" destId="{CC5E2F47-F2AC-4DA5-84DE-CC5646AF0844}" srcOrd="3" destOrd="0" presId="urn:microsoft.com/office/officeart/2018/2/layout/IconVerticalSolidList"/>
    <dgm:cxn modelId="{0D76114F-B801-4BD2-A4EA-2210D14755CD}" type="presParOf" srcId="{9543759F-2D5B-4E07-8C86-7151B5F94600}" destId="{146F641E-1799-4A5F-B37D-8A9CADDC25FA}" srcOrd="3" destOrd="0" presId="urn:microsoft.com/office/officeart/2018/2/layout/IconVerticalSolidList"/>
    <dgm:cxn modelId="{9589D874-7E3C-4432-BCB9-CC27F4DE38DF}" type="presParOf" srcId="{9543759F-2D5B-4E07-8C86-7151B5F94600}" destId="{A4533D10-BB9B-43A6-A1BD-FFEAFB7FB789}" srcOrd="4" destOrd="0" presId="urn:microsoft.com/office/officeart/2018/2/layout/IconVerticalSolidList"/>
    <dgm:cxn modelId="{75238263-54ED-4F65-AB8C-C5D2BE61F126}" type="presParOf" srcId="{A4533D10-BB9B-43A6-A1BD-FFEAFB7FB789}" destId="{FCE0C072-A0E4-4B0D-9938-25AA2B28756B}" srcOrd="0" destOrd="0" presId="urn:microsoft.com/office/officeart/2018/2/layout/IconVerticalSolidList"/>
    <dgm:cxn modelId="{9A4471E2-DFC2-480B-A066-EEB995BB1327}" type="presParOf" srcId="{A4533D10-BB9B-43A6-A1BD-FFEAFB7FB789}" destId="{5C339763-2A5B-4AD6-B95D-B7F2FC38C186}" srcOrd="1" destOrd="0" presId="urn:microsoft.com/office/officeart/2018/2/layout/IconVerticalSolidList"/>
    <dgm:cxn modelId="{5E6AB2A6-AED9-4045-AC7D-CE656BF11DE2}" type="presParOf" srcId="{A4533D10-BB9B-43A6-A1BD-FFEAFB7FB789}" destId="{355DDDA8-DF75-4C54-AD2A-6644AEEF22F1}" srcOrd="2" destOrd="0" presId="urn:microsoft.com/office/officeart/2018/2/layout/IconVerticalSolidList"/>
    <dgm:cxn modelId="{FD69E16A-86D4-4532-BF4C-9F2427FFFBD6}" type="presParOf" srcId="{A4533D10-BB9B-43A6-A1BD-FFEAFB7FB789}" destId="{4356C596-CE6A-4296-92C6-A67D7D0443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6F4C-03E3-4447-9B7E-37B2CF523F30}">
      <dsp:nvSpPr>
        <dsp:cNvPr id="0" name=""/>
        <dsp:cNvSpPr/>
      </dsp:nvSpPr>
      <dsp:spPr>
        <a:xfrm>
          <a:off x="3394766" y="192613"/>
          <a:ext cx="1509048" cy="1330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9DDFC-3E56-4183-993E-51B80C751290}">
      <dsp:nvSpPr>
        <dsp:cNvPr id="0" name=""/>
        <dsp:cNvSpPr/>
      </dsp:nvSpPr>
      <dsp:spPr>
        <a:xfrm>
          <a:off x="600974" y="1627294"/>
          <a:ext cx="4311566" cy="57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6 Högskoleförberedande program</a:t>
          </a:r>
          <a:endParaRPr lang="en-US" sz="2100" kern="1200"/>
        </a:p>
      </dsp:txBody>
      <dsp:txXfrm>
        <a:off x="600974" y="1627294"/>
        <a:ext cx="4311566" cy="570048"/>
      </dsp:txXfrm>
    </dsp:sp>
    <dsp:sp modelId="{E9C5368D-9BCB-4792-897D-FDF566DFFB41}">
      <dsp:nvSpPr>
        <dsp:cNvPr id="0" name=""/>
        <dsp:cNvSpPr/>
      </dsp:nvSpPr>
      <dsp:spPr>
        <a:xfrm>
          <a:off x="600974" y="2250977"/>
          <a:ext cx="4311566" cy="61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För dig som vill läsa vidare på högskola/universitet efter gymnasiet</a:t>
          </a:r>
        </a:p>
      </dsp:txBody>
      <dsp:txXfrm>
        <a:off x="600974" y="2250977"/>
        <a:ext cx="4311566" cy="612603"/>
      </dsp:txXfrm>
    </dsp:sp>
    <dsp:sp modelId="{E362138E-0FDC-4B2C-B2FE-C68A8D95D7A1}">
      <dsp:nvSpPr>
        <dsp:cNvPr id="0" name=""/>
        <dsp:cNvSpPr/>
      </dsp:nvSpPr>
      <dsp:spPr>
        <a:xfrm>
          <a:off x="8764628" y="102844"/>
          <a:ext cx="1509048" cy="13301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91702-EFF0-4EDF-AB87-06BEAD6170AE}">
      <dsp:nvSpPr>
        <dsp:cNvPr id="0" name=""/>
        <dsp:cNvSpPr/>
      </dsp:nvSpPr>
      <dsp:spPr>
        <a:xfrm>
          <a:off x="5667065" y="1627294"/>
          <a:ext cx="4311566" cy="57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12 Yrkesprogram (möjlighet till lärlingsutbildning)</a:t>
          </a:r>
          <a:endParaRPr lang="en-US" sz="2100" kern="1200"/>
        </a:p>
      </dsp:txBody>
      <dsp:txXfrm>
        <a:off x="5667065" y="1627294"/>
        <a:ext cx="4311566" cy="570048"/>
      </dsp:txXfrm>
    </dsp:sp>
    <dsp:sp modelId="{45D52EB2-0F99-4371-9558-734FADD13337}">
      <dsp:nvSpPr>
        <dsp:cNvPr id="0" name=""/>
        <dsp:cNvSpPr/>
      </dsp:nvSpPr>
      <dsp:spPr>
        <a:xfrm>
          <a:off x="5667065" y="2250977"/>
          <a:ext cx="4311566" cy="61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APL (arbetsplatsförlagt lärande) ingår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Lärlingsutbildning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För dig som vill arbeta direkt efter gymnasiet</a:t>
          </a:r>
        </a:p>
      </dsp:txBody>
      <dsp:txXfrm>
        <a:off x="5667065" y="2250977"/>
        <a:ext cx="4311566" cy="612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9F8E9-708D-497D-9EDE-410C983429DF}">
      <dsp:nvSpPr>
        <dsp:cNvPr id="0" name=""/>
        <dsp:cNvSpPr/>
      </dsp:nvSpPr>
      <dsp:spPr>
        <a:xfrm>
          <a:off x="0" y="366874"/>
          <a:ext cx="5638800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Ekonomiprogrammet, EK</a:t>
          </a:r>
        </a:p>
      </dsp:txBody>
      <dsp:txXfrm>
        <a:off x="28557" y="395431"/>
        <a:ext cx="5581686" cy="527886"/>
      </dsp:txXfrm>
    </dsp:sp>
    <dsp:sp modelId="{4C2C3925-369B-4B0E-A6C1-AE99C28B589D}">
      <dsp:nvSpPr>
        <dsp:cNvPr id="0" name=""/>
        <dsp:cNvSpPr/>
      </dsp:nvSpPr>
      <dsp:spPr>
        <a:xfrm>
          <a:off x="0" y="1023875"/>
          <a:ext cx="5638800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Estetiska programmet, ES</a:t>
          </a:r>
        </a:p>
      </dsp:txBody>
      <dsp:txXfrm>
        <a:off x="28557" y="1052432"/>
        <a:ext cx="5581686" cy="527886"/>
      </dsp:txXfrm>
    </dsp:sp>
    <dsp:sp modelId="{32C4DAE1-AC97-4F4C-8ECB-09EF73B4ED86}">
      <dsp:nvSpPr>
        <dsp:cNvPr id="0" name=""/>
        <dsp:cNvSpPr/>
      </dsp:nvSpPr>
      <dsp:spPr>
        <a:xfrm>
          <a:off x="0" y="1680875"/>
          <a:ext cx="5638800" cy="585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Humanistiska programmet, HU</a:t>
          </a:r>
        </a:p>
      </dsp:txBody>
      <dsp:txXfrm>
        <a:off x="28557" y="1709432"/>
        <a:ext cx="5581686" cy="527886"/>
      </dsp:txXfrm>
    </dsp:sp>
    <dsp:sp modelId="{D4FCC7F0-A566-443C-9157-4F5EBD4E610A}">
      <dsp:nvSpPr>
        <dsp:cNvPr id="0" name=""/>
        <dsp:cNvSpPr/>
      </dsp:nvSpPr>
      <dsp:spPr>
        <a:xfrm>
          <a:off x="0" y="2337875"/>
          <a:ext cx="5638800" cy="58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Naturvetenskapsprogrammet, NA</a:t>
          </a:r>
        </a:p>
      </dsp:txBody>
      <dsp:txXfrm>
        <a:off x="28557" y="2366432"/>
        <a:ext cx="5581686" cy="527886"/>
      </dsp:txXfrm>
    </dsp:sp>
    <dsp:sp modelId="{0B0BA3A1-3B63-460F-B6B5-214DD6F64D29}">
      <dsp:nvSpPr>
        <dsp:cNvPr id="0" name=""/>
        <dsp:cNvSpPr/>
      </dsp:nvSpPr>
      <dsp:spPr>
        <a:xfrm>
          <a:off x="0" y="2994875"/>
          <a:ext cx="5638800" cy="585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Samhällsvetenskapsprogrammet, SA</a:t>
          </a:r>
        </a:p>
      </dsp:txBody>
      <dsp:txXfrm>
        <a:off x="28557" y="3023432"/>
        <a:ext cx="5581686" cy="527886"/>
      </dsp:txXfrm>
    </dsp:sp>
    <dsp:sp modelId="{D969A293-D342-4956-9435-E594D2232DE9}">
      <dsp:nvSpPr>
        <dsp:cNvPr id="0" name=""/>
        <dsp:cNvSpPr/>
      </dsp:nvSpPr>
      <dsp:spPr>
        <a:xfrm>
          <a:off x="0" y="3651875"/>
          <a:ext cx="5638800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Teknikprogrammet, TE</a:t>
          </a:r>
        </a:p>
      </dsp:txBody>
      <dsp:txXfrm>
        <a:off x="28557" y="3680432"/>
        <a:ext cx="5581686" cy="527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E4476-4C98-4D6A-8FFD-90AAD266FE07}">
      <dsp:nvSpPr>
        <dsp:cNvPr id="0" name=""/>
        <dsp:cNvSpPr/>
      </dsp:nvSpPr>
      <dsp:spPr>
        <a:xfrm>
          <a:off x="0" y="114515"/>
          <a:ext cx="5638800" cy="32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Barn- och fritidsprogrammet, BF</a:t>
          </a:r>
        </a:p>
      </dsp:txBody>
      <dsp:txXfrm>
        <a:off x="15992" y="130507"/>
        <a:ext cx="5606816" cy="295616"/>
      </dsp:txXfrm>
    </dsp:sp>
    <dsp:sp modelId="{FA49CC26-3F48-4ACC-BF7A-C4771F520F15}">
      <dsp:nvSpPr>
        <dsp:cNvPr id="0" name=""/>
        <dsp:cNvSpPr/>
      </dsp:nvSpPr>
      <dsp:spPr>
        <a:xfrm>
          <a:off x="0" y="482435"/>
          <a:ext cx="5638800" cy="327600"/>
        </a:xfrm>
        <a:prstGeom prst="roundRect">
          <a:avLst/>
        </a:prstGeom>
        <a:solidFill>
          <a:schemeClr val="accent2">
            <a:hueOff val="229994"/>
            <a:satOff val="-4351"/>
            <a:lumOff val="-3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Bygg- och anläggningsprogrammet, BA</a:t>
          </a:r>
        </a:p>
      </dsp:txBody>
      <dsp:txXfrm>
        <a:off x="15992" y="498427"/>
        <a:ext cx="5606816" cy="295616"/>
      </dsp:txXfrm>
    </dsp:sp>
    <dsp:sp modelId="{03C67103-7E4E-4314-A8FB-9F6949CB675C}">
      <dsp:nvSpPr>
        <dsp:cNvPr id="0" name=""/>
        <dsp:cNvSpPr/>
      </dsp:nvSpPr>
      <dsp:spPr>
        <a:xfrm>
          <a:off x="0" y="850355"/>
          <a:ext cx="5638800" cy="327600"/>
        </a:xfrm>
        <a:prstGeom prst="roundRect">
          <a:avLst/>
        </a:prstGeom>
        <a:solidFill>
          <a:schemeClr val="accent2">
            <a:hueOff val="459988"/>
            <a:satOff val="-8702"/>
            <a:lumOff val="-6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El- och energiprogrammet, EE</a:t>
          </a:r>
        </a:p>
      </dsp:txBody>
      <dsp:txXfrm>
        <a:off x="15992" y="866347"/>
        <a:ext cx="5606816" cy="295616"/>
      </dsp:txXfrm>
    </dsp:sp>
    <dsp:sp modelId="{2382F4A3-0BEF-4CD9-A2C7-5757678479BE}">
      <dsp:nvSpPr>
        <dsp:cNvPr id="0" name=""/>
        <dsp:cNvSpPr/>
      </dsp:nvSpPr>
      <dsp:spPr>
        <a:xfrm>
          <a:off x="0" y="1218275"/>
          <a:ext cx="5638800" cy="327600"/>
        </a:xfrm>
        <a:prstGeom prst="roundRect">
          <a:avLst/>
        </a:prstGeom>
        <a:solidFill>
          <a:schemeClr val="accent2">
            <a:hueOff val="689982"/>
            <a:satOff val="-13053"/>
            <a:lumOff val="-9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Fordons- och transportprogrammet, FT</a:t>
          </a:r>
        </a:p>
      </dsp:txBody>
      <dsp:txXfrm>
        <a:off x="15992" y="1234267"/>
        <a:ext cx="5606816" cy="295616"/>
      </dsp:txXfrm>
    </dsp:sp>
    <dsp:sp modelId="{7BE0BE96-4BD7-4C79-9946-7944F93BDF2E}">
      <dsp:nvSpPr>
        <dsp:cNvPr id="0" name=""/>
        <dsp:cNvSpPr/>
      </dsp:nvSpPr>
      <dsp:spPr>
        <a:xfrm>
          <a:off x="0" y="1586195"/>
          <a:ext cx="5638800" cy="327600"/>
        </a:xfrm>
        <a:prstGeom prst="roundRect">
          <a:avLst/>
        </a:prstGeom>
        <a:solidFill>
          <a:schemeClr val="accent2">
            <a:hueOff val="919976"/>
            <a:satOff val="-17404"/>
            <a:lumOff val="-12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Försäljnings</a:t>
          </a:r>
          <a:r>
            <a:rPr lang="en-US" sz="1400" kern="1200" dirty="0"/>
            <a:t>- och </a:t>
          </a:r>
          <a:r>
            <a:rPr lang="en-US" sz="1400" kern="1200" dirty="0" err="1"/>
            <a:t>serviceprogrammet</a:t>
          </a:r>
          <a:r>
            <a:rPr lang="en-US" sz="1400" kern="1200" dirty="0"/>
            <a:t>, FS</a:t>
          </a:r>
        </a:p>
      </dsp:txBody>
      <dsp:txXfrm>
        <a:off x="15992" y="1602187"/>
        <a:ext cx="5606816" cy="295616"/>
      </dsp:txXfrm>
    </dsp:sp>
    <dsp:sp modelId="{D2E06C1B-82B5-4C51-B25A-25B24045B355}">
      <dsp:nvSpPr>
        <dsp:cNvPr id="0" name=""/>
        <dsp:cNvSpPr/>
      </dsp:nvSpPr>
      <dsp:spPr>
        <a:xfrm>
          <a:off x="0" y="1954115"/>
          <a:ext cx="5638800" cy="327600"/>
        </a:xfrm>
        <a:prstGeom prst="roundRect">
          <a:avLst/>
        </a:prstGeom>
        <a:solidFill>
          <a:schemeClr val="accent2">
            <a:hueOff val="1149970"/>
            <a:satOff val="-21755"/>
            <a:lumOff val="-15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Hantverksprogrammet, HV</a:t>
          </a:r>
        </a:p>
      </dsp:txBody>
      <dsp:txXfrm>
        <a:off x="15992" y="1970107"/>
        <a:ext cx="5606816" cy="295616"/>
      </dsp:txXfrm>
    </dsp:sp>
    <dsp:sp modelId="{E5E70256-C6C1-4517-BE74-718324E99806}">
      <dsp:nvSpPr>
        <dsp:cNvPr id="0" name=""/>
        <dsp:cNvSpPr/>
      </dsp:nvSpPr>
      <dsp:spPr>
        <a:xfrm>
          <a:off x="0" y="2322035"/>
          <a:ext cx="5638800" cy="327600"/>
        </a:xfrm>
        <a:prstGeom prst="roundRect">
          <a:avLst/>
        </a:prstGeom>
        <a:solidFill>
          <a:schemeClr val="accent2">
            <a:hueOff val="1379964"/>
            <a:satOff val="-26107"/>
            <a:lumOff val="-18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Hotell- och turismprogrammet, HT</a:t>
          </a:r>
        </a:p>
      </dsp:txBody>
      <dsp:txXfrm>
        <a:off x="15992" y="2338027"/>
        <a:ext cx="5606816" cy="295616"/>
      </dsp:txXfrm>
    </dsp:sp>
    <dsp:sp modelId="{DA28578A-519A-4AEA-A193-C0C8701EFBB2}">
      <dsp:nvSpPr>
        <dsp:cNvPr id="0" name=""/>
        <dsp:cNvSpPr/>
      </dsp:nvSpPr>
      <dsp:spPr>
        <a:xfrm>
          <a:off x="0" y="2689955"/>
          <a:ext cx="5638800" cy="327600"/>
        </a:xfrm>
        <a:prstGeom prst="roundRect">
          <a:avLst/>
        </a:prstGeom>
        <a:solidFill>
          <a:schemeClr val="accent2">
            <a:hueOff val="1609958"/>
            <a:satOff val="-30458"/>
            <a:lumOff val="-21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Industritekniska programmet, IN</a:t>
          </a:r>
        </a:p>
      </dsp:txBody>
      <dsp:txXfrm>
        <a:off x="15992" y="2705947"/>
        <a:ext cx="5606816" cy="295616"/>
      </dsp:txXfrm>
    </dsp:sp>
    <dsp:sp modelId="{743BD29F-6AE1-4D57-B009-866833B4B49E}">
      <dsp:nvSpPr>
        <dsp:cNvPr id="0" name=""/>
        <dsp:cNvSpPr/>
      </dsp:nvSpPr>
      <dsp:spPr>
        <a:xfrm>
          <a:off x="0" y="3057875"/>
          <a:ext cx="5638800" cy="327600"/>
        </a:xfrm>
        <a:prstGeom prst="roundRect">
          <a:avLst/>
        </a:prstGeom>
        <a:solidFill>
          <a:schemeClr val="accent2">
            <a:hueOff val="1839952"/>
            <a:satOff val="-34809"/>
            <a:lumOff val="-24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Naturbruksprogrammet, NB</a:t>
          </a:r>
        </a:p>
      </dsp:txBody>
      <dsp:txXfrm>
        <a:off x="15992" y="3073867"/>
        <a:ext cx="5606816" cy="295616"/>
      </dsp:txXfrm>
    </dsp:sp>
    <dsp:sp modelId="{FEE18021-D666-4768-AD86-B38FBD4579A5}">
      <dsp:nvSpPr>
        <dsp:cNvPr id="0" name=""/>
        <dsp:cNvSpPr/>
      </dsp:nvSpPr>
      <dsp:spPr>
        <a:xfrm>
          <a:off x="0" y="3425795"/>
          <a:ext cx="5638800" cy="327600"/>
        </a:xfrm>
        <a:prstGeom prst="roundRect">
          <a:avLst/>
        </a:prstGeom>
        <a:solidFill>
          <a:schemeClr val="accent2">
            <a:hueOff val="2069946"/>
            <a:satOff val="-39160"/>
            <a:lumOff val="-27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Restaurang- och livsmedelsprogrammet, RL</a:t>
          </a:r>
        </a:p>
      </dsp:txBody>
      <dsp:txXfrm>
        <a:off x="15992" y="3441787"/>
        <a:ext cx="5606816" cy="295616"/>
      </dsp:txXfrm>
    </dsp:sp>
    <dsp:sp modelId="{685DFD87-2ED3-457B-87B4-0225A83E6D1A}">
      <dsp:nvSpPr>
        <dsp:cNvPr id="0" name=""/>
        <dsp:cNvSpPr/>
      </dsp:nvSpPr>
      <dsp:spPr>
        <a:xfrm>
          <a:off x="0" y="3793715"/>
          <a:ext cx="5638800" cy="327600"/>
        </a:xfrm>
        <a:prstGeom prst="roundRect">
          <a:avLst/>
        </a:prstGeom>
        <a:solidFill>
          <a:schemeClr val="accent2">
            <a:hueOff val="2299940"/>
            <a:satOff val="-43511"/>
            <a:lumOff val="-30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VVS- och fastighetsprogrammet, VF</a:t>
          </a:r>
        </a:p>
      </dsp:txBody>
      <dsp:txXfrm>
        <a:off x="15992" y="3809707"/>
        <a:ext cx="5606816" cy="295616"/>
      </dsp:txXfrm>
    </dsp:sp>
    <dsp:sp modelId="{A711F8AC-DD86-4C45-B55A-76BC5872AE12}">
      <dsp:nvSpPr>
        <dsp:cNvPr id="0" name=""/>
        <dsp:cNvSpPr/>
      </dsp:nvSpPr>
      <dsp:spPr>
        <a:xfrm>
          <a:off x="0" y="4161635"/>
          <a:ext cx="5638800" cy="327600"/>
        </a:xfrm>
        <a:prstGeom prst="round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Vård- och omsorgsprogrammet, VO</a:t>
          </a:r>
        </a:p>
      </dsp:txBody>
      <dsp:txXfrm>
        <a:off x="15992" y="4177627"/>
        <a:ext cx="5606816" cy="295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B7739-253E-4FE1-B9BD-4361C347ECDA}">
      <dsp:nvSpPr>
        <dsp:cNvPr id="0" name=""/>
        <dsp:cNvSpPr/>
      </dsp:nvSpPr>
      <dsp:spPr>
        <a:xfrm>
          <a:off x="0" y="2247"/>
          <a:ext cx="5638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F2435-037B-46BC-BCEE-77CC11C28E77}">
      <dsp:nvSpPr>
        <dsp:cNvPr id="0" name=""/>
        <dsp:cNvSpPr/>
      </dsp:nvSpPr>
      <dsp:spPr>
        <a:xfrm>
          <a:off x="0" y="2247"/>
          <a:ext cx="56388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Hur många platser som erbjudits på ett visst program</a:t>
          </a:r>
        </a:p>
      </dsp:txBody>
      <dsp:txXfrm>
        <a:off x="0" y="2247"/>
        <a:ext cx="5638800" cy="1533084"/>
      </dsp:txXfrm>
    </dsp:sp>
    <dsp:sp modelId="{D53D8496-202D-455B-977F-F074ED3A8D8D}">
      <dsp:nvSpPr>
        <dsp:cNvPr id="0" name=""/>
        <dsp:cNvSpPr/>
      </dsp:nvSpPr>
      <dsp:spPr>
        <a:xfrm>
          <a:off x="0" y="1535332"/>
          <a:ext cx="5638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E80B3-141E-4E7A-A58F-05D060C29E8B}">
      <dsp:nvSpPr>
        <dsp:cNvPr id="0" name=""/>
        <dsp:cNvSpPr/>
      </dsp:nvSpPr>
      <dsp:spPr>
        <a:xfrm>
          <a:off x="0" y="1535332"/>
          <a:ext cx="56388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Hur många elever som sökt just det programmet</a:t>
          </a:r>
        </a:p>
      </dsp:txBody>
      <dsp:txXfrm>
        <a:off x="0" y="1535332"/>
        <a:ext cx="5638800" cy="1533084"/>
      </dsp:txXfrm>
    </dsp:sp>
    <dsp:sp modelId="{B0B8C5C5-A4B5-4E13-9BF0-B6D58AEAE68B}">
      <dsp:nvSpPr>
        <dsp:cNvPr id="0" name=""/>
        <dsp:cNvSpPr/>
      </dsp:nvSpPr>
      <dsp:spPr>
        <a:xfrm>
          <a:off x="0" y="3068417"/>
          <a:ext cx="56388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D74C-F259-4B5F-BB81-7750E486A3E7}">
      <dsp:nvSpPr>
        <dsp:cNvPr id="0" name=""/>
        <dsp:cNvSpPr/>
      </dsp:nvSpPr>
      <dsp:spPr>
        <a:xfrm>
          <a:off x="0" y="3068417"/>
          <a:ext cx="5638800" cy="153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Vilket</a:t>
          </a:r>
          <a:r>
            <a:rPr lang="en-US" sz="2800" kern="1200" dirty="0"/>
            <a:t> </a:t>
          </a:r>
          <a:r>
            <a:rPr lang="en-US" sz="2800" kern="1200" dirty="0" err="1"/>
            <a:t>meritvärde</a:t>
          </a:r>
          <a:r>
            <a:rPr lang="en-US" sz="2800" kern="1200" dirty="0"/>
            <a:t> dessa </a:t>
          </a:r>
          <a:r>
            <a:rPr lang="en-US" sz="2800" kern="1200" dirty="0" err="1"/>
            <a:t>elever</a:t>
          </a:r>
          <a:r>
            <a:rPr lang="en-US" sz="2800" kern="1200" dirty="0"/>
            <a:t> har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slutbetyg</a:t>
          </a:r>
          <a:r>
            <a:rPr lang="en-US" sz="2800" kern="1200" dirty="0"/>
            <a:t> </a:t>
          </a:r>
          <a:r>
            <a:rPr lang="en-US" sz="2800" kern="1200" dirty="0" err="1"/>
            <a:t>från</a:t>
          </a: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åk</a:t>
          </a:r>
          <a:r>
            <a:rPr lang="en-US" sz="2800" kern="1200" dirty="0"/>
            <a:t> 9</a:t>
          </a:r>
        </a:p>
      </dsp:txBody>
      <dsp:txXfrm>
        <a:off x="0" y="3068417"/>
        <a:ext cx="5638800" cy="1533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BA37-53E7-491F-A3B3-D265C0A0A658}">
      <dsp:nvSpPr>
        <dsp:cNvPr id="0" name=""/>
        <dsp:cNvSpPr/>
      </dsp:nvSpPr>
      <dsp:spPr>
        <a:xfrm>
          <a:off x="0" y="9"/>
          <a:ext cx="5638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561B-F9BC-4B98-ADB5-8FE082EF9B51}">
      <dsp:nvSpPr>
        <dsp:cNvPr id="0" name=""/>
        <dsp:cNvSpPr/>
      </dsp:nvSpPr>
      <dsp:spPr>
        <a:xfrm>
          <a:off x="0" y="9"/>
          <a:ext cx="5638800" cy="88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Alla</a:t>
          </a:r>
          <a:r>
            <a:rPr lang="en-US" sz="2400" kern="1200" dirty="0"/>
            <a:t> </a:t>
          </a:r>
          <a:r>
            <a:rPr lang="en-US" sz="2400" kern="1200" dirty="0" err="1"/>
            <a:t>ämnen</a:t>
          </a:r>
          <a:r>
            <a:rPr lang="en-US" sz="2400" kern="1200" dirty="0"/>
            <a:t> </a:t>
          </a:r>
          <a:r>
            <a:rPr lang="en-US" sz="2400" kern="1200" dirty="0" err="1"/>
            <a:t>är</a:t>
          </a:r>
          <a:r>
            <a:rPr lang="en-US" sz="2400" kern="1200" dirty="0"/>
            <a:t> </a:t>
          </a:r>
          <a:r>
            <a:rPr lang="en-US" sz="2400" kern="1200" dirty="0" err="1"/>
            <a:t>indelade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kurser</a:t>
          </a:r>
          <a:r>
            <a:rPr lang="en-US" sz="2400" kern="1200" dirty="0"/>
            <a:t>. </a:t>
          </a:r>
          <a:r>
            <a:rPr lang="en-US" sz="2400" kern="1200" dirty="0" err="1"/>
            <a:t>Storleken</a:t>
          </a:r>
          <a:r>
            <a:rPr lang="en-US" sz="2400" kern="1200" dirty="0"/>
            <a:t> </a:t>
          </a:r>
          <a:r>
            <a:rPr lang="en-US" sz="2400" kern="1200" dirty="0" err="1"/>
            <a:t>på</a:t>
          </a:r>
          <a:r>
            <a:rPr lang="en-US" sz="2400" kern="1200" dirty="0"/>
            <a:t> </a:t>
          </a:r>
          <a:r>
            <a:rPr lang="en-US" sz="2400" kern="1200" dirty="0" err="1"/>
            <a:t>kursen</a:t>
          </a:r>
          <a:r>
            <a:rPr lang="en-US" sz="2400" kern="1200" dirty="0"/>
            <a:t> </a:t>
          </a:r>
          <a:r>
            <a:rPr lang="en-US" sz="2400" kern="1200" dirty="0" err="1"/>
            <a:t>anges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poäng</a:t>
          </a:r>
          <a:r>
            <a:rPr lang="en-US" sz="2400" kern="1200" dirty="0"/>
            <a:t>, p.</a:t>
          </a:r>
        </a:p>
      </dsp:txBody>
      <dsp:txXfrm>
        <a:off x="0" y="9"/>
        <a:ext cx="5638800" cy="886890"/>
      </dsp:txXfrm>
    </dsp:sp>
    <dsp:sp modelId="{AB259DB5-4BF0-40A6-A76C-DD298FDD8FE2}">
      <dsp:nvSpPr>
        <dsp:cNvPr id="0" name=""/>
        <dsp:cNvSpPr/>
      </dsp:nvSpPr>
      <dsp:spPr>
        <a:xfrm>
          <a:off x="0" y="886900"/>
          <a:ext cx="5638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73390-C40B-4007-A005-6F6C6DAB9615}">
      <dsp:nvSpPr>
        <dsp:cNvPr id="0" name=""/>
        <dsp:cNvSpPr/>
      </dsp:nvSpPr>
      <dsp:spPr>
        <a:xfrm>
          <a:off x="0" y="886900"/>
          <a:ext cx="5638800" cy="88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 p motsvarar ca 1 timmes undervisning.</a:t>
          </a:r>
        </a:p>
      </dsp:txBody>
      <dsp:txXfrm>
        <a:off x="0" y="886900"/>
        <a:ext cx="5638800" cy="886890"/>
      </dsp:txXfrm>
    </dsp:sp>
    <dsp:sp modelId="{8E6EEA60-AB90-4511-BC4E-76067DD3D64C}">
      <dsp:nvSpPr>
        <dsp:cNvPr id="0" name=""/>
        <dsp:cNvSpPr/>
      </dsp:nvSpPr>
      <dsp:spPr>
        <a:xfrm>
          <a:off x="0" y="1773790"/>
          <a:ext cx="56388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E28A8-C773-48B7-9EF6-FDAA72A04AA1}">
      <dsp:nvSpPr>
        <dsp:cNvPr id="0" name=""/>
        <dsp:cNvSpPr/>
      </dsp:nvSpPr>
      <dsp:spPr>
        <a:xfrm>
          <a:off x="0" y="1773790"/>
          <a:ext cx="5638800" cy="88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 Matematik 1 = 100 p.</a:t>
          </a:r>
        </a:p>
      </dsp:txBody>
      <dsp:txXfrm>
        <a:off x="0" y="1773790"/>
        <a:ext cx="5638800" cy="886890"/>
      </dsp:txXfrm>
    </dsp:sp>
    <dsp:sp modelId="{6BA4A222-A3AD-4B96-9CA6-63CE719159B2}">
      <dsp:nvSpPr>
        <dsp:cNvPr id="0" name=""/>
        <dsp:cNvSpPr/>
      </dsp:nvSpPr>
      <dsp:spPr>
        <a:xfrm>
          <a:off x="0" y="2660681"/>
          <a:ext cx="5638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F8C74-7283-4980-830C-B7EA30F23579}">
      <dsp:nvSpPr>
        <dsp:cNvPr id="0" name=""/>
        <dsp:cNvSpPr/>
      </dsp:nvSpPr>
      <dsp:spPr>
        <a:xfrm>
          <a:off x="0" y="2660681"/>
          <a:ext cx="5638800" cy="88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Betyg ges efter varje avslutad kurs.</a:t>
          </a:r>
        </a:p>
      </dsp:txBody>
      <dsp:txXfrm>
        <a:off x="0" y="2660681"/>
        <a:ext cx="5638800" cy="886890"/>
      </dsp:txXfrm>
    </dsp:sp>
    <dsp:sp modelId="{F9CEA8B0-DBD6-4410-B153-EFC103A1B5F7}">
      <dsp:nvSpPr>
        <dsp:cNvPr id="0" name=""/>
        <dsp:cNvSpPr/>
      </dsp:nvSpPr>
      <dsp:spPr>
        <a:xfrm>
          <a:off x="0" y="3547571"/>
          <a:ext cx="56388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EE257-DB6B-4D39-80F7-13B132AF74B4}">
      <dsp:nvSpPr>
        <dsp:cNvPr id="0" name=""/>
        <dsp:cNvSpPr/>
      </dsp:nvSpPr>
      <dsp:spPr>
        <a:xfrm>
          <a:off x="0" y="3547571"/>
          <a:ext cx="5633293" cy="122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Varje</a:t>
          </a:r>
          <a:r>
            <a:rPr lang="en-US" sz="2400" kern="1200" dirty="0"/>
            <a:t> </a:t>
          </a:r>
          <a:r>
            <a:rPr lang="en-US" sz="2400" kern="1200" dirty="0" err="1"/>
            <a:t>gymnasieprogram</a:t>
          </a:r>
          <a:r>
            <a:rPr lang="en-US" sz="2400" kern="1200" dirty="0"/>
            <a:t> </a:t>
          </a:r>
          <a:r>
            <a:rPr lang="en-US" sz="2400" kern="1200" dirty="0" err="1"/>
            <a:t>omfattas</a:t>
          </a:r>
          <a:r>
            <a:rPr lang="en-US" sz="2400" kern="1200" dirty="0"/>
            <a:t> av 2500 p </a:t>
          </a:r>
          <a:r>
            <a:rPr lang="en-US" sz="2400" kern="1200" dirty="0" err="1"/>
            <a:t>minst</a:t>
          </a:r>
          <a:r>
            <a:rPr lang="en-US" sz="2400" kern="1200" dirty="0"/>
            <a:t>. </a:t>
          </a:r>
          <a:r>
            <a:rPr lang="en-US" sz="2400" kern="1200" dirty="0" err="1"/>
            <a:t>Yrkesprogram</a:t>
          </a:r>
          <a:r>
            <a:rPr lang="en-US" sz="2400" kern="1200" dirty="0"/>
            <a:t> 2700 </a:t>
          </a:r>
          <a:r>
            <a:rPr lang="en-US" sz="2400" kern="1200" dirty="0" err="1"/>
            <a:t>eller</a:t>
          </a:r>
          <a:r>
            <a:rPr lang="en-US" sz="2400" kern="1200" dirty="0"/>
            <a:t> 2800 </a:t>
          </a:r>
          <a:r>
            <a:rPr lang="en-US" sz="2400" kern="1200" dirty="0" err="1"/>
            <a:t>från</a:t>
          </a:r>
          <a:r>
            <a:rPr lang="en-US" sz="2400" kern="1200" dirty="0"/>
            <a:t> och med </a:t>
          </a:r>
          <a:r>
            <a:rPr lang="en-US" sz="2400" kern="1200" dirty="0" err="1"/>
            <a:t>höstterminen</a:t>
          </a:r>
          <a:r>
            <a:rPr lang="en-US" sz="2400" kern="1200" dirty="0"/>
            <a:t> 2023.</a:t>
          </a:r>
        </a:p>
      </dsp:txBody>
      <dsp:txXfrm>
        <a:off x="0" y="3547571"/>
        <a:ext cx="5633293" cy="1223944"/>
      </dsp:txXfrm>
    </dsp:sp>
    <dsp:sp modelId="{62ACA936-CEDF-41B4-972B-B4DD36513E07}">
      <dsp:nvSpPr>
        <dsp:cNvPr id="0" name=""/>
        <dsp:cNvSpPr/>
      </dsp:nvSpPr>
      <dsp:spPr>
        <a:xfrm>
          <a:off x="0" y="4771515"/>
          <a:ext cx="5638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4536-E1E4-4D32-A7E6-932E12D46489}">
      <dsp:nvSpPr>
        <dsp:cNvPr id="0" name=""/>
        <dsp:cNvSpPr/>
      </dsp:nvSpPr>
      <dsp:spPr>
        <a:xfrm>
          <a:off x="0" y="4771515"/>
          <a:ext cx="5638800" cy="886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Du kan inte höja ett redan satt betyg. (Undantaget F) </a:t>
          </a:r>
        </a:p>
      </dsp:txBody>
      <dsp:txXfrm>
        <a:off x="0" y="4771515"/>
        <a:ext cx="5638800" cy="88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C240-10AF-4618-8D78-E51E0879D316}">
      <dsp:nvSpPr>
        <dsp:cNvPr id="0" name=""/>
        <dsp:cNvSpPr/>
      </dsp:nvSpPr>
      <dsp:spPr>
        <a:xfrm>
          <a:off x="0" y="85037"/>
          <a:ext cx="8845667" cy="8694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1877B-7952-4C2E-9FE2-6F4752123B2D}">
      <dsp:nvSpPr>
        <dsp:cNvPr id="0" name=""/>
        <dsp:cNvSpPr/>
      </dsp:nvSpPr>
      <dsp:spPr>
        <a:xfrm>
          <a:off x="263004" y="195994"/>
          <a:ext cx="478190" cy="478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0956A-DD5E-4C5F-AF8A-D0157F3B6BFC}">
      <dsp:nvSpPr>
        <dsp:cNvPr id="0" name=""/>
        <dsp:cNvSpPr/>
      </dsp:nvSpPr>
      <dsp:spPr>
        <a:xfrm>
          <a:off x="1004199" y="371"/>
          <a:ext cx="7841467" cy="8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15" tIns="92015" rIns="92015" bIns="920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Vårdnadshavare</a:t>
          </a:r>
          <a:r>
            <a:rPr lang="en-US" sz="1500" kern="1200" dirty="0"/>
            <a:t> </a:t>
          </a:r>
          <a:r>
            <a:rPr lang="en-US" sz="1500" kern="1200" dirty="0" err="1"/>
            <a:t>spelar</a:t>
          </a:r>
          <a:r>
            <a:rPr lang="en-US" sz="1500" kern="1200" dirty="0"/>
            <a:t> </a:t>
          </a:r>
          <a:r>
            <a:rPr lang="en-US" sz="1500" kern="1200" dirty="0" err="1"/>
            <a:t>en</a:t>
          </a:r>
          <a:r>
            <a:rPr lang="en-US" sz="1500" kern="1200" dirty="0"/>
            <a:t> </a:t>
          </a:r>
          <a:r>
            <a:rPr lang="en-US" sz="1500" kern="1200" dirty="0" err="1"/>
            <a:t>viktig</a:t>
          </a:r>
          <a:r>
            <a:rPr lang="en-US" sz="1500" kern="1200" dirty="0"/>
            <a:t> roll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gymnasievalet</a:t>
          </a:r>
          <a:r>
            <a:rPr lang="en-US" sz="1500" kern="1200" dirty="0"/>
            <a:t>, de </a:t>
          </a:r>
          <a:r>
            <a:rPr lang="en-US" sz="1500" kern="1200" dirty="0" err="1"/>
            <a:t>agerar</a:t>
          </a:r>
          <a:r>
            <a:rPr lang="en-US" sz="1500" kern="1200" dirty="0"/>
            <a:t> </a:t>
          </a:r>
          <a:r>
            <a:rPr lang="en-US" sz="1500" kern="1200" dirty="0" err="1"/>
            <a:t>bollplank</a:t>
          </a:r>
          <a:r>
            <a:rPr lang="en-US" sz="1500" kern="1200" dirty="0"/>
            <a:t> </a:t>
          </a:r>
          <a:r>
            <a:rPr lang="en-US" sz="1500" kern="1200" dirty="0" err="1"/>
            <a:t>för</a:t>
          </a:r>
          <a:r>
            <a:rPr lang="en-US" sz="1500" kern="1200" dirty="0"/>
            <a:t> era </a:t>
          </a:r>
          <a:r>
            <a:rPr lang="en-US" sz="1500" kern="1200" dirty="0" err="1"/>
            <a:t>funderingar</a:t>
          </a:r>
          <a:r>
            <a:rPr lang="en-US" sz="1500" kern="1200" dirty="0"/>
            <a:t> om de </a:t>
          </a:r>
          <a:r>
            <a:rPr lang="en-US" sz="1500" kern="1200" dirty="0" err="1"/>
            <a:t>olika</a:t>
          </a:r>
          <a:r>
            <a:rPr lang="en-US" sz="1500" kern="1200" dirty="0"/>
            <a:t> </a:t>
          </a:r>
          <a:r>
            <a:rPr lang="en-US" sz="1500" kern="1200" dirty="0" err="1"/>
            <a:t>programmen</a:t>
          </a:r>
          <a:endParaRPr lang="en-US" sz="1500" kern="1200" dirty="0"/>
        </a:p>
      </dsp:txBody>
      <dsp:txXfrm>
        <a:off x="1004199" y="371"/>
        <a:ext cx="7841467" cy="869437"/>
      </dsp:txXfrm>
    </dsp:sp>
    <dsp:sp modelId="{2179FB56-511D-4CD7-A06F-45C9AEF10710}">
      <dsp:nvSpPr>
        <dsp:cNvPr id="0" name=""/>
        <dsp:cNvSpPr/>
      </dsp:nvSpPr>
      <dsp:spPr>
        <a:xfrm>
          <a:off x="0" y="1087167"/>
          <a:ext cx="8845667" cy="8694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79FB2-59BE-439F-8BEB-0250249DD610}">
      <dsp:nvSpPr>
        <dsp:cNvPr id="0" name=""/>
        <dsp:cNvSpPr/>
      </dsp:nvSpPr>
      <dsp:spPr>
        <a:xfrm>
          <a:off x="263004" y="1282791"/>
          <a:ext cx="478190" cy="478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E2F47-F2AC-4DA5-84DE-CC5646AF0844}">
      <dsp:nvSpPr>
        <dsp:cNvPr id="0" name=""/>
        <dsp:cNvSpPr/>
      </dsp:nvSpPr>
      <dsp:spPr>
        <a:xfrm>
          <a:off x="1004199" y="1087167"/>
          <a:ext cx="7841467" cy="8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15" tIns="92015" rIns="92015" bIns="920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Ingen känner er så bra som era vårdnadshavare</a:t>
          </a:r>
        </a:p>
      </dsp:txBody>
      <dsp:txXfrm>
        <a:off x="1004199" y="1087167"/>
        <a:ext cx="7841467" cy="869437"/>
      </dsp:txXfrm>
    </dsp:sp>
    <dsp:sp modelId="{FCE0C072-A0E4-4B0D-9938-25AA2B28756B}">
      <dsp:nvSpPr>
        <dsp:cNvPr id="0" name=""/>
        <dsp:cNvSpPr/>
      </dsp:nvSpPr>
      <dsp:spPr>
        <a:xfrm>
          <a:off x="0" y="2173964"/>
          <a:ext cx="8845667" cy="8694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39763-2A5B-4AD6-B95D-B7F2FC38C186}">
      <dsp:nvSpPr>
        <dsp:cNvPr id="0" name=""/>
        <dsp:cNvSpPr/>
      </dsp:nvSpPr>
      <dsp:spPr>
        <a:xfrm>
          <a:off x="263004" y="2369587"/>
          <a:ext cx="478190" cy="4781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6C596-CE6A-4296-92C6-A67D7D04439C}">
      <dsp:nvSpPr>
        <dsp:cNvPr id="0" name=""/>
        <dsp:cNvSpPr/>
      </dsp:nvSpPr>
      <dsp:spPr>
        <a:xfrm>
          <a:off x="1004199" y="2174335"/>
          <a:ext cx="7841467" cy="86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15" tIns="92015" rIns="92015" bIns="9201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Har du </a:t>
          </a:r>
          <a:r>
            <a:rPr lang="en-US" sz="1500" kern="1200" dirty="0" err="1"/>
            <a:t>sjukdom</a:t>
          </a:r>
          <a:r>
            <a:rPr lang="en-US" sz="1500" kern="1200" dirty="0"/>
            <a:t>, </a:t>
          </a:r>
          <a:r>
            <a:rPr lang="en-US" sz="1500" kern="1200" dirty="0" err="1"/>
            <a:t>allergi</a:t>
          </a:r>
          <a:r>
            <a:rPr lang="en-US" sz="1500" kern="1200" dirty="0"/>
            <a:t> </a:t>
          </a:r>
          <a:r>
            <a:rPr lang="en-US" sz="1500" kern="1200" dirty="0" err="1"/>
            <a:t>eller</a:t>
          </a:r>
          <a:r>
            <a:rPr lang="en-US" sz="1500" kern="1200" dirty="0"/>
            <a:t> t ex </a:t>
          </a:r>
          <a:r>
            <a:rPr lang="en-US" sz="1500" kern="1200" dirty="0" err="1"/>
            <a:t>ryggbesvär</a:t>
          </a:r>
          <a:r>
            <a:rPr lang="en-US" sz="1500" kern="1200" dirty="0"/>
            <a:t> </a:t>
          </a:r>
          <a:r>
            <a:rPr lang="en-US" sz="1500" kern="1200" dirty="0" err="1"/>
            <a:t>så</a:t>
          </a:r>
          <a:r>
            <a:rPr lang="en-US" sz="1500" kern="1200" dirty="0"/>
            <a:t> ha det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åtanke</a:t>
          </a:r>
          <a:r>
            <a:rPr lang="en-US" sz="1500" kern="1200" dirty="0"/>
            <a:t> vid </a:t>
          </a:r>
          <a:r>
            <a:rPr lang="en-US" sz="1500" kern="1200" dirty="0" err="1"/>
            <a:t>gymnasievalet</a:t>
          </a:r>
          <a:r>
            <a:rPr lang="en-US" sz="1500" kern="1200" dirty="0"/>
            <a:t>. 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Bra </a:t>
          </a:r>
          <a:r>
            <a:rPr lang="en-US" sz="1500" kern="1200" dirty="0" err="1"/>
            <a:t>sida</a:t>
          </a:r>
          <a:r>
            <a:rPr lang="en-US" sz="1500" kern="1200" dirty="0"/>
            <a:t> för </a:t>
          </a:r>
          <a:r>
            <a:rPr lang="en-US" sz="1500" kern="1200" dirty="0" err="1"/>
            <a:t>mer</a:t>
          </a:r>
          <a:r>
            <a:rPr lang="en-US" sz="1500" kern="1200" dirty="0"/>
            <a:t> information :   </a:t>
          </a:r>
          <a:r>
            <a:rPr lang="en-US" sz="1500" kern="1200" dirty="0" err="1"/>
            <a:t>Jobba</a:t>
          </a:r>
          <a:r>
            <a:rPr lang="en-US" sz="1500" kern="1200" dirty="0"/>
            <a:t> Frisk.   </a:t>
          </a:r>
          <a:r>
            <a:rPr lang="en-US" sz="1500" kern="1200" dirty="0" err="1"/>
            <a:t>Prata</a:t>
          </a:r>
          <a:r>
            <a:rPr lang="en-US" sz="1500" kern="1200" dirty="0"/>
            <a:t> med </a:t>
          </a:r>
          <a:r>
            <a:rPr lang="en-US" sz="1500" kern="1200" dirty="0" err="1"/>
            <a:t>dina</a:t>
          </a:r>
          <a:r>
            <a:rPr lang="en-US" sz="1500" kern="1200" dirty="0"/>
            <a:t> </a:t>
          </a:r>
          <a:r>
            <a:rPr lang="en-US" sz="1500" kern="1200" dirty="0" err="1"/>
            <a:t>vårdnadshavare</a:t>
          </a:r>
          <a:r>
            <a:rPr lang="en-US" sz="1500" kern="1200" dirty="0"/>
            <a:t> !</a:t>
          </a:r>
        </a:p>
      </dsp:txBody>
      <dsp:txXfrm>
        <a:off x="1004199" y="2174335"/>
        <a:ext cx="7841467" cy="869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6ACA-DD6C-4785-A4FF-150EA89B8845}" type="datetimeFigureOut">
              <a:rPr lang="sv-SE" smtClean="0"/>
              <a:t>2022-10-16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E2CC-770D-4B85-970E-3CFB6EEFDE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78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Självkännedom</a:t>
            </a:r>
            <a:r>
              <a:rPr lang="sv-SE" baseline="0" dirty="0"/>
              <a:t> : hur man är som person, behov, handlingsmönster, vad man vill mm. </a:t>
            </a:r>
          </a:p>
          <a:p>
            <a:r>
              <a:rPr lang="sv-SE" baseline="0" dirty="0"/>
              <a:t>Normer : samhällets oskrivna lagar, vad vi tycker är okej och inte  Ämnen=yrken : i vilka yrken kan jag använda mig av olika skolämneskunskaper ? T ex språk : tolk, översättare Söka info o källkritik : kontrollera var infon kommer ifrån. Pålitlig källa ? Är sociala medier pålitlig källa ? Var kritisk till information 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E2CC-770D-4B85-970E-3CFB6EEFDE0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00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0E2CC-770D-4B85-970E-3CFB6EEFDE0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60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1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8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9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programvaljarenfyrkanten.se%2Fwp-content%2Fuploads%2F2022%2F08%2FProgramvaljaren-Fyrkanten_lasar2023_2024.pdf&amp;data=05%7C01%7CAnna-Karin.Jonsson%40pitea.se%7C486f42edc8ae43bf2a1108da8b3408aa%7C00d9152ee7da4eddb1cf9b706245cc51%7C0%7C0%7C637975353580104909%7CUnknown%7CTWFpbGZsb3d8eyJWIjoiMC4wLjAwMDAiLCJQIjoiV2luMzIiLCJBTiI6Ik1haWwiLCJXVCI6Mn0%3D%7C1000%7C%7C%7C&amp;sdata=saGtLq3v%2FlZMbYPH1PGapsOobmR8cqX3sgi4EEZlrkE%3D&amp;reserved=0" TargetMode="External"/><Relationship Id="rId2" Type="http://schemas.openxmlformats.org/officeDocument/2006/relationships/hyperlink" Target="http://programvaljarenfyrkanten.se/wp-content/uploads/2021/09/Programvaljaren-Fyrkanten_2022-2023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tbildningsguiden.skolverket.s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lea.se/gymnasieskola" TargetMode="External"/><Relationship Id="rId2" Type="http://schemas.openxmlformats.org/officeDocument/2006/relationships/hyperlink" Target="http://www.boden.se/utbildning/bjorknasgymnasie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lvsbyn.se/dinframtid" TargetMode="External"/><Relationship Id="rId5" Type="http://schemas.openxmlformats.org/officeDocument/2006/relationships/hyperlink" Target="http://www.grans.naturbruksgymn.se/" TargetMode="External"/><Relationship Id="rId4" Type="http://schemas.openxmlformats.org/officeDocument/2006/relationships/hyperlink" Target="http://www.pitea.se/strombackaskola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nna-karin.jonsson@pitea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yrkantensgymnasier.s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rkantensgymnasier.s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ogramvaljarenfyrkanten.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9B3F67-C393-45FB-99C7-2A4201DBD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184" y="1771135"/>
            <a:ext cx="6450227" cy="3714834"/>
          </a:xfrm>
        </p:spPr>
        <p:txBody>
          <a:bodyPr anchor="ctr">
            <a:normAutofit/>
          </a:bodyPr>
          <a:lstStyle/>
          <a:p>
            <a:r>
              <a:rPr lang="sv-SE" sz="6000" dirty="0" err="1">
                <a:solidFill>
                  <a:schemeClr val="bg1"/>
                </a:solidFill>
              </a:rPr>
              <a:t>Gymnasie</a:t>
            </a:r>
            <a:br>
              <a:rPr lang="sv-SE" sz="6000" dirty="0">
                <a:solidFill>
                  <a:schemeClr val="bg1"/>
                </a:solidFill>
              </a:rPr>
            </a:br>
            <a:r>
              <a:rPr lang="sv-SE" sz="6000" dirty="0">
                <a:solidFill>
                  <a:schemeClr val="bg1"/>
                </a:solidFill>
              </a:rPr>
              <a:t>information</a:t>
            </a:r>
            <a:br>
              <a:rPr lang="sv-SE" sz="6000" dirty="0">
                <a:solidFill>
                  <a:schemeClr val="bg1"/>
                </a:solidFill>
              </a:rPr>
            </a:br>
            <a:r>
              <a:rPr lang="sv-SE" sz="6000" dirty="0">
                <a:solidFill>
                  <a:schemeClr val="bg1"/>
                </a:solidFill>
              </a:rPr>
              <a:t>ÅK 9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344190" y="1313411"/>
            <a:ext cx="8088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Gymnasieskolan 2023/2024</a:t>
            </a:r>
          </a:p>
        </p:txBody>
      </p:sp>
    </p:spTree>
    <p:extLst>
      <p:ext uri="{BB962C8B-B14F-4D97-AF65-F5344CB8AC3E}">
        <p14:creationId xmlns:p14="http://schemas.microsoft.com/office/powerpoint/2010/main" val="126214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7856F0-6CFC-49A7-8EF4-010DCDCB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Gymnasiekatalog i Programväljaren Fyrkanten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B5342FA-198B-4085-B64A-B0DBBF47A9E7}"/>
              </a:ext>
            </a:extLst>
          </p:cNvPr>
          <p:cNvSpPr txBox="1"/>
          <p:nvPr/>
        </p:nvSpPr>
        <p:spPr>
          <a:xfrm>
            <a:off x="4680642" y="842481"/>
            <a:ext cx="66227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Gymnasiekatalogen direktlänk</a:t>
            </a:r>
            <a:endParaRPr lang="sv-SE" sz="3200" b="1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2"/>
            </a:endParaRPr>
          </a:p>
          <a:p>
            <a:endParaRPr lang="sv-SE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hlinkClick r:id="rId2"/>
            </a:endParaRPr>
          </a:p>
          <a:p>
            <a:endParaRPr lang="sv-SE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2"/>
            </a:endParaRPr>
          </a:p>
          <a:p>
            <a:r>
              <a:rPr lang="sv-SE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https://programvaljarenfyrkanten.se/wp-content/uploads/2022/08/Programvaljaren-Fyrkanten_lasar2023_2024.pdf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hlinkClick r:id="rId2"/>
            </a:endParaRPr>
          </a:p>
          <a:p>
            <a:endParaRPr lang="sv-SE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hlinkClick r:id="rId2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257418-C57E-6B20-039A-6432DA8AA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42375"/>
            <a:ext cx="7152841" cy="37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644799-ECA2-4C10-99B4-AD230249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4" y="5199797"/>
            <a:ext cx="9832383" cy="1209445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hlinkClick r:id="rId2"/>
              </a:rPr>
              <a:t>https://utbildningsguiden.skolverket.se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Skolverket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8A2BFE-6A46-BE44-2FAD-517D36FBE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073"/>
          <a:stretch/>
        </p:blipFill>
        <p:spPr>
          <a:xfrm>
            <a:off x="401216" y="448758"/>
            <a:ext cx="10991461" cy="4636425"/>
          </a:xfrm>
        </p:spPr>
      </p:pic>
    </p:spTree>
    <p:extLst>
      <p:ext uri="{BB962C8B-B14F-4D97-AF65-F5344CB8AC3E}">
        <p14:creationId xmlns:p14="http://schemas.microsoft.com/office/powerpoint/2010/main" val="90159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FFCEE-4730-470B-BB3E-5DA33F93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11C216-464F-4200-8907-A1111CDE8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30134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2600" b="1" u="sng" dirty="0"/>
              <a:t>Gymnasieantagning</a:t>
            </a:r>
          </a:p>
          <a:p>
            <a:r>
              <a:rPr lang="sv-SE" b="1" dirty="0"/>
              <a:t>9 januari – </a:t>
            </a:r>
            <a:r>
              <a:rPr lang="sv-SE" b="1" dirty="0">
                <a:solidFill>
                  <a:srgbClr val="FF0000"/>
                </a:solidFill>
              </a:rPr>
              <a:t>6 februari  </a:t>
            </a:r>
            <a:r>
              <a:rPr lang="sv-SE" dirty="0"/>
              <a:t>Ansökan till gymnasieskolan.  </a:t>
            </a:r>
            <a:r>
              <a:rPr lang="sv-SE" u="sng" dirty="0"/>
              <a:t>6  feb  2023 </a:t>
            </a:r>
            <a:r>
              <a:rPr lang="sv-SE" dirty="0"/>
              <a:t>sista dag !</a:t>
            </a:r>
          </a:p>
          <a:p>
            <a:r>
              <a:rPr lang="sv-SE" b="1" dirty="0"/>
              <a:t>V 14 ( 4-8 april ) P</a:t>
            </a:r>
            <a:r>
              <a:rPr lang="sv-SE" dirty="0"/>
              <a:t>reliminärt antagningsbesked finns att se på webben</a:t>
            </a:r>
          </a:p>
          <a:p>
            <a:r>
              <a:rPr lang="sv-SE" b="1" dirty="0"/>
              <a:t>19 april – 5 maj  </a:t>
            </a:r>
            <a:r>
              <a:rPr lang="sv-SE" dirty="0"/>
              <a:t>Webben öppen för omval</a:t>
            </a:r>
          </a:p>
          <a:p>
            <a:r>
              <a:rPr lang="sv-SE" b="1" dirty="0"/>
              <a:t>V 27 ( 3-9 juli )  S</a:t>
            </a:r>
            <a:r>
              <a:rPr lang="sv-SE" dirty="0"/>
              <a:t>lutgiltiga antagningsbesked kan ses på webb</a:t>
            </a:r>
          </a:p>
          <a:p>
            <a:r>
              <a:rPr lang="sv-SE" b="1" dirty="0"/>
              <a:t>Sista svarsdag för din plats : 24 juli  </a:t>
            </a:r>
          </a:p>
          <a:p>
            <a:r>
              <a:rPr lang="sv-SE" b="1" dirty="0"/>
              <a:t>1 </a:t>
            </a:r>
            <a:r>
              <a:rPr lang="sv-SE" b="1" dirty="0" err="1"/>
              <a:t>sept</a:t>
            </a:r>
            <a:r>
              <a:rPr lang="sv-SE" b="1" dirty="0"/>
              <a:t>  </a:t>
            </a:r>
            <a:r>
              <a:rPr lang="sv-SE" dirty="0"/>
              <a:t>Sista dag för reservantagning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197345-CEA1-4A29-81BF-650458908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010685"/>
            <a:ext cx="6272022" cy="2734063"/>
          </a:xfrm>
        </p:spPr>
        <p:txBody>
          <a:bodyPr>
            <a:normAutofit fontScale="77500" lnSpcReduction="20000"/>
          </a:bodyPr>
          <a:lstStyle/>
          <a:p>
            <a:pPr algn="l"/>
            <a:endParaRPr lang="sv-SE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endParaRPr lang="sv-SE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sv-SE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sv-SE" b="1" i="0" u="none" strike="noStrike" dirty="0">
                <a:solidFill>
                  <a:srgbClr val="000000"/>
                </a:solidFill>
                <a:effectLst/>
              </a:rPr>
              <a:t>Se skolornas egna webbplatser för mer information:</a:t>
            </a:r>
            <a:br>
              <a:rPr lang="sv-SE" b="0" i="0" u="none" strike="noStrike" dirty="0">
                <a:solidFill>
                  <a:srgbClr val="000000"/>
                </a:solidFill>
                <a:effectLst/>
              </a:rPr>
            </a:br>
            <a:r>
              <a:rPr lang="sv-SE" b="0" i="0" u="none" strike="noStrike" dirty="0">
                <a:solidFill>
                  <a:srgbClr val="288D9B"/>
                </a:solidFill>
                <a:effectLst/>
                <a:hlinkClick r:id="rId2"/>
              </a:rPr>
              <a:t>www.boden.se/utbildning/bjorknasgymnasiet</a:t>
            </a:r>
            <a:br>
              <a:rPr lang="sv-SE" b="0" i="0" u="none" strike="noStrike" dirty="0">
                <a:solidFill>
                  <a:srgbClr val="000000"/>
                </a:solidFill>
                <a:effectLst/>
              </a:rPr>
            </a:br>
            <a:r>
              <a:rPr lang="sv-SE" b="0" i="0" u="none" strike="noStrike" dirty="0">
                <a:solidFill>
                  <a:srgbClr val="0D667C"/>
                </a:solidFill>
                <a:effectLst/>
                <a:hlinkClick r:id="rId3"/>
              </a:rPr>
              <a:t>www.lulea.se/gymnasieskola</a:t>
            </a:r>
            <a:br>
              <a:rPr lang="sv-SE" b="0" i="0" u="none" strike="noStrike" dirty="0">
                <a:solidFill>
                  <a:srgbClr val="000000"/>
                </a:solidFill>
                <a:effectLst/>
              </a:rPr>
            </a:br>
            <a:r>
              <a:rPr lang="sv-SE" b="0" i="0" u="none" strike="noStrike" dirty="0">
                <a:solidFill>
                  <a:srgbClr val="0D667C"/>
                </a:solidFill>
                <a:effectLst/>
                <a:hlinkClick r:id="rId4"/>
              </a:rPr>
              <a:t>www.pitea.se/strombackaskolan</a:t>
            </a:r>
            <a:br>
              <a:rPr lang="sv-SE" b="0" i="0" u="none" strike="noStrike" dirty="0">
                <a:solidFill>
                  <a:srgbClr val="000000"/>
                </a:solidFill>
                <a:effectLst/>
              </a:rPr>
            </a:br>
            <a:r>
              <a:rPr lang="sv-SE" b="0" i="0" u="none" strike="noStrike" dirty="0">
                <a:solidFill>
                  <a:srgbClr val="0D667C"/>
                </a:solidFill>
                <a:effectLst/>
                <a:hlinkClick r:id="rId5"/>
              </a:rPr>
              <a:t>www.grans.naturbruksgymn.se</a:t>
            </a:r>
            <a:br>
              <a:rPr lang="sv-SE" b="0" i="0" u="none" strike="noStrike" dirty="0">
                <a:solidFill>
                  <a:srgbClr val="000000"/>
                </a:solidFill>
                <a:effectLst/>
              </a:rPr>
            </a:br>
            <a:r>
              <a:rPr lang="sv-SE" b="0" i="0" u="none" strike="noStrike" dirty="0">
                <a:solidFill>
                  <a:srgbClr val="0D667C"/>
                </a:solidFill>
                <a:effectLst/>
                <a:hlinkClick r:id="rId6"/>
              </a:rPr>
              <a:t>www.alvsbyn.se/dinframtid</a:t>
            </a:r>
            <a:endParaRPr lang="sv-SE" b="0" i="0" u="none" strike="noStrike" dirty="0">
              <a:solidFill>
                <a:srgbClr val="000000"/>
              </a:solidFill>
              <a:effectLst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082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2DD6E0-BE0E-4FAF-AE1D-72859C52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32" y="2339669"/>
            <a:ext cx="3664452" cy="2470065"/>
          </a:xfrm>
        </p:spPr>
        <p:txBody>
          <a:bodyPr/>
          <a:lstStyle/>
          <a:p>
            <a:r>
              <a:rPr lang="sv-SE" dirty="0"/>
              <a:t>Öppet hus på gymnasieskolorna</a:t>
            </a:r>
            <a:br>
              <a:rPr lang="sv-SE" dirty="0"/>
            </a:br>
            <a:r>
              <a:rPr lang="sv-SE" dirty="0"/>
              <a:t>i Fyrkanten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D18BF4-0291-402F-8018-8575C773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253498"/>
            <a:ext cx="6269591" cy="6604502"/>
          </a:xfrm>
        </p:spPr>
        <p:txBody>
          <a:bodyPr>
            <a:normAutofit fontScale="92500" lnSpcReduction="20000"/>
          </a:bodyPr>
          <a:lstStyle/>
          <a:p>
            <a:pPr algn="l"/>
            <a:endParaRPr lang="sv-SE" sz="2000" b="1" i="0" dirty="0">
              <a:solidFill>
                <a:schemeClr val="accent2">
                  <a:lumMod val="75000"/>
                </a:schemeClr>
              </a:solidFill>
              <a:effectLst/>
              <a:latin typeface="Raleway" pitchFamily="2" charset="0"/>
            </a:endParaRPr>
          </a:p>
          <a:p>
            <a:pPr algn="l"/>
            <a:r>
              <a:rPr lang="sv-SE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0"/>
              </a:rPr>
              <a:t>Luleå </a:t>
            </a:r>
            <a:r>
              <a:rPr lang="sv-SE" sz="24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0"/>
              </a:rPr>
              <a:t>Gymnasieby</a:t>
            </a:r>
            <a:endParaRPr lang="sv-SE" sz="2400" b="1" i="0" dirty="0">
              <a:solidFill>
                <a:schemeClr val="accent2">
                  <a:lumMod val="75000"/>
                </a:schemeClr>
              </a:solidFill>
              <a:effectLst/>
              <a:latin typeface="Raleway" pitchFamily="2" charset="0"/>
            </a:endParaRPr>
          </a:p>
          <a:p>
            <a:pPr algn="l"/>
            <a:r>
              <a:rPr lang="sv-SE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Lördagen den 12 november, kl. 10.00–14.00</a:t>
            </a:r>
          </a:p>
          <a:p>
            <a:pPr algn="l"/>
            <a:endParaRPr lang="sv-SE" sz="2000" b="1" i="0" dirty="0">
              <a:solidFill>
                <a:schemeClr val="accent2">
                  <a:lumMod val="75000"/>
                </a:schemeClr>
              </a:solidFill>
              <a:effectLst/>
              <a:latin typeface="Raleway" pitchFamily="2" charset="0"/>
            </a:endParaRPr>
          </a:p>
          <a:p>
            <a:pPr algn="l"/>
            <a:r>
              <a:rPr lang="sv-SE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0"/>
              </a:rPr>
              <a:t>Björknäsgymnasiet, Boden</a:t>
            </a:r>
          </a:p>
          <a:p>
            <a:pPr algn="l"/>
            <a:r>
              <a:rPr lang="sv-SE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Torsdagen den 17 november, kl. 18.00–20.00</a:t>
            </a:r>
          </a:p>
          <a:p>
            <a:pPr algn="l"/>
            <a:endParaRPr lang="sv-SE" sz="2000" b="1" i="0" dirty="0">
              <a:solidFill>
                <a:schemeClr val="accent2">
                  <a:lumMod val="75000"/>
                </a:schemeClr>
              </a:solidFill>
              <a:effectLst/>
              <a:latin typeface="Raleway" pitchFamily="2" charset="0"/>
            </a:endParaRPr>
          </a:p>
          <a:p>
            <a:r>
              <a:rPr lang="sv-SE" sz="2400" b="1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0"/>
              </a:rPr>
              <a:t>Strömbackaskolan, Piteå</a:t>
            </a:r>
          </a:p>
          <a:p>
            <a:pPr algn="l"/>
            <a:r>
              <a:rPr lang="sv-SE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Lördagen den 19 november, kl. 11.00–14.00</a:t>
            </a:r>
          </a:p>
          <a:p>
            <a:pPr marL="0" indent="0" algn="l">
              <a:buNone/>
            </a:pPr>
            <a:endParaRPr lang="sv-SE" sz="2000" b="1" i="0" dirty="0">
              <a:solidFill>
                <a:schemeClr val="accent2">
                  <a:lumMod val="75000"/>
                </a:schemeClr>
              </a:solidFill>
              <a:effectLst/>
              <a:latin typeface="Raleway" pitchFamily="2" charset="0"/>
            </a:endParaRPr>
          </a:p>
          <a:p>
            <a:pPr algn="l"/>
            <a:r>
              <a:rPr lang="sv-SE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0"/>
              </a:rPr>
              <a:t>Älvsbyns gymnasium</a:t>
            </a:r>
          </a:p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Torsdagen den </a:t>
            </a:r>
            <a:r>
              <a:rPr lang="sv-SE" b="1" dirty="0">
                <a:solidFill>
                  <a:srgbClr val="000000"/>
                </a:solidFill>
                <a:latin typeface="Open Sans" panose="020B0606030504020204" pitchFamily="34" charset="0"/>
              </a:rPr>
              <a:t>24</a:t>
            </a:r>
            <a:r>
              <a:rPr lang="sv-S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november, kl. 18.00–20.00</a:t>
            </a:r>
          </a:p>
          <a:p>
            <a:pPr algn="l"/>
            <a:endParaRPr lang="sv-SE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aleway" pitchFamily="2" charset="0"/>
              </a:rPr>
              <a:t>Grans Naturbruksgymnasium</a:t>
            </a:r>
          </a:p>
          <a:p>
            <a:pPr algn="l"/>
            <a:r>
              <a:rPr lang="sv-SE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Lördagen den 26 november, kl. 10.00–14.00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20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2CD3E-1964-4B8C-98C1-9B310ADC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4368773"/>
            <a:ext cx="10417231" cy="1250384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Gymnasiet innehåller:</a:t>
            </a:r>
          </a:p>
        </p:txBody>
      </p:sp>
      <p:graphicFrame>
        <p:nvGraphicFramePr>
          <p:cNvPr id="77" name="Platshållare för innehåll 2">
            <a:extLst>
              <a:ext uri="{FF2B5EF4-FFF2-40B4-BE49-F238E27FC236}">
                <a16:creationId xmlns:a16="http://schemas.microsoft.com/office/drawing/2014/main" id="{3A1730C2-FD64-40EB-B091-8D2598D8D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15046"/>
              </p:ext>
            </p:extLst>
          </p:nvPr>
        </p:nvGraphicFramePr>
        <p:xfrm>
          <a:off x="1214346" y="3651864"/>
          <a:ext cx="10579607" cy="304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016000" y="2641600"/>
            <a:ext cx="3234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18 nationella </a:t>
            </a:r>
          </a:p>
          <a:p>
            <a:endParaRPr lang="sv-SE" sz="2800" b="1" dirty="0"/>
          </a:p>
          <a:p>
            <a:r>
              <a:rPr lang="sv-SE" sz="2800" b="1" dirty="0"/>
              <a:t>gymnasie-program</a:t>
            </a:r>
          </a:p>
        </p:txBody>
      </p:sp>
    </p:spTree>
    <p:extLst>
      <p:ext uri="{BB962C8B-B14F-4D97-AF65-F5344CB8AC3E}">
        <p14:creationId xmlns:p14="http://schemas.microsoft.com/office/powerpoint/2010/main" val="68393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57D8212-2311-4A1E-BA4B-B2FE3EE3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/>
              <a:t>Högskoleförberedande program</a:t>
            </a:r>
          </a:p>
        </p:txBody>
      </p:sp>
      <p:graphicFrame>
        <p:nvGraphicFramePr>
          <p:cNvPr id="35" name="Platshållare för innehåll 3">
            <a:extLst>
              <a:ext uri="{FF2B5EF4-FFF2-40B4-BE49-F238E27FC236}">
                <a16:creationId xmlns:a16="http://schemas.microsoft.com/office/drawing/2014/main" id="{44E9C43E-4E37-4050-BC4B-492BB00CA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978212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48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32C09-2C7E-4607-BE33-D11D41B3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Yrkesprogram</a:t>
            </a:r>
          </a:p>
        </p:txBody>
      </p:sp>
      <p:graphicFrame>
        <p:nvGraphicFramePr>
          <p:cNvPr id="144" name="Platshållare för innehåll 2">
            <a:extLst>
              <a:ext uri="{FF2B5EF4-FFF2-40B4-BE49-F238E27FC236}">
                <a16:creationId xmlns:a16="http://schemas.microsoft.com/office/drawing/2014/main" id="{3624C50B-5B64-440F-B5C2-1EED13B46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719003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4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48088-A535-4E5C-BBC4-77347BC5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Nytt för yrkes-</a:t>
            </a:r>
            <a:br>
              <a:rPr lang="sv-SE" dirty="0"/>
            </a:br>
            <a:r>
              <a:rPr lang="sv-SE" dirty="0"/>
              <a:t>programmen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936DB3-D73B-4413-8993-397A92AC9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Alla yrkesprogram ger behörighet till högskolan</a:t>
            </a:r>
          </a:p>
          <a:p>
            <a:r>
              <a:rPr lang="sv-SE" b="1" dirty="0"/>
              <a:t>Fler poäng / timmar på yrkesprogrammen : </a:t>
            </a:r>
          </a:p>
          <a:p>
            <a:pPr marL="0" indent="0">
              <a:buNone/>
            </a:pPr>
            <a:r>
              <a:rPr lang="sv-SE" b="1" dirty="0"/>
              <a:t>    2700  eller  2800 </a:t>
            </a:r>
          </a:p>
          <a:p>
            <a:r>
              <a:rPr lang="sv-SE" b="1" dirty="0"/>
              <a:t>Behörighetskurserna kan väljas bort : svenska 2 och 3, engelska 6</a:t>
            </a:r>
          </a:p>
          <a:p>
            <a:r>
              <a:rPr lang="sv-SE" b="1" dirty="0"/>
              <a:t>Börjar gälla från och med hösten 2023</a:t>
            </a:r>
          </a:p>
        </p:txBody>
      </p:sp>
    </p:spTree>
    <p:extLst>
      <p:ext uri="{BB962C8B-B14F-4D97-AF65-F5344CB8AC3E}">
        <p14:creationId xmlns:p14="http://schemas.microsoft.com/office/powerpoint/2010/main" val="2404858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648D8-5703-4B67-A083-7BF71F88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Betyg och meritvärde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71E073-94D3-4D5B-9A3B-8D283AEB5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Betygsskalan</a:t>
            </a:r>
            <a:r>
              <a:rPr lang="en-US" sz="1400" dirty="0"/>
              <a:t> </a:t>
            </a:r>
            <a:r>
              <a:rPr lang="en-US" sz="1400" dirty="0" err="1"/>
              <a:t>är</a:t>
            </a:r>
            <a:r>
              <a:rPr lang="en-US" sz="1400" dirty="0"/>
              <a:t> A-F, </a:t>
            </a:r>
            <a:r>
              <a:rPr lang="en-US" sz="1400" dirty="0" err="1"/>
              <a:t>då</a:t>
            </a:r>
            <a:r>
              <a:rPr lang="en-US" sz="1400" dirty="0"/>
              <a:t> F </a:t>
            </a:r>
            <a:r>
              <a:rPr lang="en-US" sz="1400" dirty="0" err="1"/>
              <a:t>är</a:t>
            </a:r>
            <a:r>
              <a:rPr lang="en-US" sz="1400" dirty="0"/>
              <a:t> </a:t>
            </a:r>
            <a:r>
              <a:rPr lang="en-US" sz="1400" dirty="0" err="1"/>
              <a:t>underkänt</a:t>
            </a:r>
            <a:endParaRPr lang="en-US" sz="1400" dirty="0"/>
          </a:p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Varje</a:t>
            </a:r>
            <a:r>
              <a:rPr lang="en-US" sz="1400" dirty="0"/>
              <a:t> </a:t>
            </a:r>
            <a:r>
              <a:rPr lang="en-US" sz="1400" dirty="0" err="1"/>
              <a:t>bokstav</a:t>
            </a:r>
            <a:r>
              <a:rPr lang="en-US" sz="1400" dirty="0"/>
              <a:t> </a:t>
            </a:r>
            <a:r>
              <a:rPr lang="en-US" sz="1400" dirty="0" err="1"/>
              <a:t>motsvarar</a:t>
            </a:r>
            <a:r>
              <a:rPr lang="en-US" sz="1400" dirty="0"/>
              <a:t> </a:t>
            </a:r>
            <a:r>
              <a:rPr lang="en-US" sz="1400" dirty="0" err="1"/>
              <a:t>ett</a:t>
            </a:r>
            <a:r>
              <a:rPr lang="en-US" sz="1400" dirty="0"/>
              <a:t> </a:t>
            </a:r>
            <a:r>
              <a:rPr lang="en-US" sz="1400" dirty="0" err="1"/>
              <a:t>meritvärde</a:t>
            </a:r>
            <a:endParaRPr lang="en-US" sz="1400" dirty="0"/>
          </a:p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För</a:t>
            </a:r>
            <a:r>
              <a:rPr lang="en-US" sz="1400" dirty="0"/>
              <a:t> </a:t>
            </a:r>
            <a:r>
              <a:rPr lang="en-US" sz="1400" dirty="0" err="1"/>
              <a:t>populära</a:t>
            </a:r>
            <a:r>
              <a:rPr lang="en-US" sz="1400" dirty="0"/>
              <a:t> </a:t>
            </a:r>
            <a:r>
              <a:rPr lang="en-US" sz="1400" dirty="0" err="1"/>
              <a:t>utbildningar</a:t>
            </a:r>
            <a:r>
              <a:rPr lang="en-US" sz="1400" dirty="0"/>
              <a:t> </a:t>
            </a:r>
            <a:r>
              <a:rPr lang="en-US" sz="1400" dirty="0" err="1"/>
              <a:t>gäller</a:t>
            </a:r>
            <a:r>
              <a:rPr lang="en-US" sz="1400" dirty="0"/>
              <a:t> </a:t>
            </a:r>
            <a:r>
              <a:rPr lang="en-US" sz="1400" dirty="0" err="1"/>
              <a:t>skolans</a:t>
            </a:r>
            <a:r>
              <a:rPr lang="en-US" sz="1400" dirty="0"/>
              <a:t> </a:t>
            </a:r>
            <a:r>
              <a:rPr lang="en-US" sz="1400" dirty="0" err="1"/>
              <a:t>urval</a:t>
            </a:r>
            <a:r>
              <a:rPr lang="en-US" sz="1400" dirty="0"/>
              <a:t> och den med </a:t>
            </a:r>
            <a:r>
              <a:rPr lang="en-US" sz="1400" dirty="0" err="1"/>
              <a:t>högst</a:t>
            </a:r>
            <a:r>
              <a:rPr lang="en-US" sz="1400" dirty="0"/>
              <a:t> </a:t>
            </a:r>
            <a:r>
              <a:rPr lang="en-US" sz="1400" dirty="0" err="1"/>
              <a:t>meritvärde</a:t>
            </a:r>
            <a:r>
              <a:rPr lang="en-US" sz="1400" dirty="0"/>
              <a:t> </a:t>
            </a:r>
            <a:r>
              <a:rPr lang="en-US" sz="1400" dirty="0" err="1"/>
              <a:t>kommer</a:t>
            </a:r>
            <a:r>
              <a:rPr lang="en-US" sz="1400" dirty="0"/>
              <a:t> in</a:t>
            </a:r>
          </a:p>
          <a:p>
            <a:pPr>
              <a:lnSpc>
                <a:spcPct val="110000"/>
              </a:lnSpc>
              <a:buClr>
                <a:srgbClr val="F47C07"/>
              </a:buClr>
            </a:pPr>
            <a:r>
              <a:rPr lang="en-US" sz="1400" dirty="0" err="1"/>
              <a:t>Maximalt</a:t>
            </a:r>
            <a:r>
              <a:rPr lang="en-US" sz="1400" dirty="0"/>
              <a:t> </a:t>
            </a:r>
            <a:r>
              <a:rPr lang="en-US" sz="1400" dirty="0" err="1"/>
              <a:t>meritvärde</a:t>
            </a:r>
            <a:r>
              <a:rPr lang="en-US" sz="1400" dirty="0"/>
              <a:t> </a:t>
            </a:r>
            <a:r>
              <a:rPr lang="en-US" sz="1400" dirty="0" err="1"/>
              <a:t>är</a:t>
            </a:r>
            <a:r>
              <a:rPr lang="en-US" sz="1400" dirty="0"/>
              <a:t> 340 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None/>
            </a:pPr>
            <a:r>
              <a:rPr lang="en-US" sz="1400" dirty="0"/>
              <a:t>  E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170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None/>
            </a:pPr>
            <a:r>
              <a:rPr lang="en-US" sz="1400" dirty="0"/>
              <a:t>  D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212,5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None/>
            </a:pPr>
            <a:r>
              <a:rPr lang="en-US" sz="1400" dirty="0"/>
              <a:t>  C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255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None/>
            </a:pPr>
            <a:r>
              <a:rPr lang="en-US" sz="1400" dirty="0"/>
              <a:t>  B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297, 5 p</a:t>
            </a:r>
          </a:p>
          <a:p>
            <a:pPr marL="228600" lvl="1" indent="0">
              <a:lnSpc>
                <a:spcPct val="110000"/>
              </a:lnSpc>
              <a:buClr>
                <a:srgbClr val="F47C07"/>
              </a:buClr>
              <a:buNone/>
            </a:pPr>
            <a:r>
              <a:rPr lang="en-US" sz="1400" dirty="0"/>
              <a:t>  A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ämnen</a:t>
            </a:r>
            <a:r>
              <a:rPr lang="en-US" sz="1400" dirty="0"/>
              <a:t> ger 340 p</a:t>
            </a:r>
          </a:p>
          <a:p>
            <a:pPr>
              <a:lnSpc>
                <a:spcPct val="110000"/>
              </a:lnSpc>
              <a:buClr>
                <a:srgbClr val="F47C07"/>
              </a:buClr>
            </a:pPr>
            <a:endParaRPr lang="en-US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C611A1-4877-46C3-A6CD-C29D61F70B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1561" y="960214"/>
            <a:ext cx="2262956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27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FDA21-14D0-4A81-BF26-FE6A7ADB45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60079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00B050"/>
                </a:solidFill>
              </a:rPr>
              <a:t>Behörighet till gymnasiets program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A7AE64-1A3E-454C-897B-4634DCBE41A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" y="624689"/>
            <a:ext cx="5504507" cy="623331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sv-SE" sz="2900" b="1" dirty="0">
                <a:highlight>
                  <a:srgbClr val="FFFF00"/>
                </a:highlight>
                <a:latin typeface="Georgia" pitchFamily="18" charset="0"/>
              </a:rPr>
              <a:t>Högskoleförberedande program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900" dirty="0">
                <a:latin typeface="Georgia" pitchFamily="18" charset="0"/>
              </a:rPr>
              <a:t>Du måste ha </a:t>
            </a:r>
            <a:r>
              <a:rPr lang="sv-SE" sz="2900" b="1" dirty="0">
                <a:latin typeface="Georgia" pitchFamily="18" charset="0"/>
              </a:rPr>
              <a:t>minst</a:t>
            </a:r>
            <a:r>
              <a:rPr lang="sv-SE" sz="2900" dirty="0">
                <a:latin typeface="Georgia" pitchFamily="18" charset="0"/>
              </a:rPr>
              <a:t> </a:t>
            </a:r>
            <a:r>
              <a:rPr lang="sv-SE" sz="2900" b="1" dirty="0">
                <a:latin typeface="Georgia" pitchFamily="18" charset="0"/>
              </a:rPr>
              <a:t>E</a:t>
            </a:r>
            <a:r>
              <a:rPr lang="sv-SE" sz="2900" dirty="0">
                <a:latin typeface="Georgia" pitchFamily="18" charset="0"/>
              </a:rPr>
              <a:t> i 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900" dirty="0">
                <a:highlight>
                  <a:srgbClr val="00FF00"/>
                </a:highlight>
                <a:latin typeface="Georgia" pitchFamily="18" charset="0"/>
              </a:rPr>
              <a:t>svenska, engelska, matematik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9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900" u="sng" dirty="0">
                <a:latin typeface="Georgia" pitchFamily="18" charset="0"/>
              </a:rPr>
              <a:t>och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900" dirty="0">
              <a:latin typeface="Georgia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sv-SE" sz="2900" dirty="0">
                <a:latin typeface="Georgia" pitchFamily="18" charset="0"/>
              </a:rPr>
              <a:t>- </a:t>
            </a:r>
            <a:r>
              <a:rPr lang="sv-SE" sz="2900" b="1" dirty="0">
                <a:latin typeface="Georgia" pitchFamily="18" charset="0"/>
              </a:rPr>
              <a:t>Minst E </a:t>
            </a:r>
            <a:r>
              <a:rPr lang="sv-SE" sz="2900" dirty="0">
                <a:latin typeface="Georgia" pitchFamily="18" charset="0"/>
              </a:rPr>
              <a:t>i ytterligare </a:t>
            </a:r>
            <a:r>
              <a:rPr lang="sv-SE" sz="2900" b="1" dirty="0">
                <a:highlight>
                  <a:srgbClr val="00FF00"/>
                </a:highlight>
                <a:latin typeface="Georgia" pitchFamily="18" charset="0"/>
              </a:rPr>
              <a:t>nio</a:t>
            </a:r>
            <a:r>
              <a:rPr lang="sv-SE" sz="2900" dirty="0">
                <a:highlight>
                  <a:srgbClr val="00FF00"/>
                </a:highlight>
                <a:latin typeface="Georgia" pitchFamily="18" charset="0"/>
              </a:rPr>
              <a:t> ämnen </a:t>
            </a:r>
            <a:r>
              <a:rPr lang="sv-SE" sz="2900" dirty="0">
                <a:latin typeface="Georgia" pitchFamily="18" charset="0"/>
              </a:rPr>
              <a:t>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>
                <a:latin typeface="Georgia" pitchFamily="18" charset="0"/>
              </a:rPr>
              <a:t>För </a:t>
            </a:r>
            <a:r>
              <a:rPr lang="sv-SE" sz="2300" b="1" dirty="0">
                <a:highlight>
                  <a:srgbClr val="00FF00"/>
                </a:highlight>
                <a:latin typeface="Georgia" pitchFamily="18" charset="0"/>
              </a:rPr>
              <a:t>EK, HU </a:t>
            </a:r>
            <a:r>
              <a:rPr lang="sv-SE" sz="2300" dirty="0">
                <a:highlight>
                  <a:srgbClr val="00FF00"/>
                </a:highlight>
                <a:latin typeface="Georgia" pitchFamily="18" charset="0"/>
              </a:rPr>
              <a:t>och </a:t>
            </a:r>
            <a:r>
              <a:rPr lang="sv-SE" sz="2300" b="1" dirty="0">
                <a:highlight>
                  <a:srgbClr val="00FF00"/>
                </a:highlight>
                <a:latin typeface="Georgia" pitchFamily="18" charset="0"/>
              </a:rPr>
              <a:t>SA</a:t>
            </a:r>
            <a:r>
              <a:rPr lang="sv-SE" sz="2300" dirty="0">
                <a:latin typeface="Georgia" pitchFamily="18" charset="0"/>
              </a:rPr>
              <a:t>, behöver man minst E i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 err="1">
                <a:latin typeface="Georgia" pitchFamily="18" charset="0"/>
              </a:rPr>
              <a:t>SO-ämnena</a:t>
            </a:r>
            <a:r>
              <a:rPr lang="sv-SE" sz="2300" dirty="0">
                <a:latin typeface="Georgia" pitchFamily="18" charset="0"/>
              </a:rPr>
              <a:t> : samhällskunskap, historia, religion, geografi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>
                <a:latin typeface="Georgia" pitchFamily="18" charset="0"/>
              </a:rPr>
              <a:t>+ 5 valfria ämnen till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3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>
                <a:latin typeface="Georgia" pitchFamily="18" charset="0"/>
              </a:rPr>
              <a:t>För </a:t>
            </a:r>
            <a:r>
              <a:rPr lang="sv-SE" sz="2300" b="1" dirty="0">
                <a:highlight>
                  <a:srgbClr val="00FF00"/>
                </a:highlight>
                <a:latin typeface="Georgia" pitchFamily="18" charset="0"/>
              </a:rPr>
              <a:t>NA</a:t>
            </a:r>
            <a:r>
              <a:rPr lang="sv-SE" sz="2300" dirty="0">
                <a:highlight>
                  <a:srgbClr val="00FF00"/>
                </a:highlight>
                <a:latin typeface="Georgia" pitchFamily="18" charset="0"/>
              </a:rPr>
              <a:t> och </a:t>
            </a:r>
            <a:r>
              <a:rPr lang="sv-SE" sz="2300" b="1" dirty="0">
                <a:highlight>
                  <a:srgbClr val="00FF00"/>
                </a:highlight>
                <a:latin typeface="Georgia" pitchFamily="18" charset="0"/>
              </a:rPr>
              <a:t>TE</a:t>
            </a:r>
            <a:r>
              <a:rPr lang="sv-SE" sz="2300" dirty="0">
                <a:latin typeface="Georgia" pitchFamily="18" charset="0"/>
              </a:rPr>
              <a:t>, behöver man minst E i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 err="1">
                <a:latin typeface="Georgia" pitchFamily="18" charset="0"/>
              </a:rPr>
              <a:t>NO-ämnena</a:t>
            </a:r>
            <a:r>
              <a:rPr lang="sv-SE" sz="2300" dirty="0">
                <a:latin typeface="Georgia" pitchFamily="18" charset="0"/>
              </a:rPr>
              <a:t> : biologi, kemi, fysik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>
                <a:latin typeface="Georgia" pitchFamily="18" charset="0"/>
              </a:rPr>
              <a:t>+ 6 valfria ämnen till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3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3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>
                <a:latin typeface="Georgia" pitchFamily="18" charset="0"/>
              </a:rPr>
              <a:t>För </a:t>
            </a:r>
            <a:r>
              <a:rPr lang="sv-SE" sz="2300" b="1" dirty="0">
                <a:highlight>
                  <a:srgbClr val="00FF00"/>
                </a:highlight>
                <a:latin typeface="Georgia" pitchFamily="18" charset="0"/>
              </a:rPr>
              <a:t>ES</a:t>
            </a:r>
            <a:r>
              <a:rPr lang="sv-SE" sz="2300" dirty="0">
                <a:latin typeface="Georgia" pitchFamily="18" charset="0"/>
              </a:rPr>
              <a:t> behöver man minst E i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300" dirty="0">
                <a:latin typeface="Georgia" pitchFamily="18" charset="0"/>
              </a:rPr>
              <a:t> 9 valfria ämnen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E0E6DC-BA4E-4D96-9AB8-AD54BB11D96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73640" y="624689"/>
            <a:ext cx="5818360" cy="55859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v-SE" sz="2900" b="1" dirty="0">
                <a:solidFill>
                  <a:schemeClr val="bg2">
                    <a:lumMod val="10000"/>
                  </a:schemeClr>
                </a:solidFill>
                <a:highlight>
                  <a:srgbClr val="FFFF00"/>
                </a:highlight>
                <a:latin typeface="Georgia" pitchFamily="18" charset="0"/>
              </a:rPr>
              <a:t>Yrkesprogram</a:t>
            </a:r>
            <a:r>
              <a:rPr lang="sv-SE" sz="2900" dirty="0">
                <a:latin typeface="Georgia" pitchFamily="18" charset="0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900" dirty="0">
                <a:latin typeface="Georgia" pitchFamily="18" charset="0"/>
              </a:rPr>
              <a:t>Du måste ha </a:t>
            </a:r>
            <a:r>
              <a:rPr lang="sv-SE" sz="2900" b="1" dirty="0">
                <a:latin typeface="Georgia" pitchFamily="18" charset="0"/>
              </a:rPr>
              <a:t>minst</a:t>
            </a:r>
            <a:r>
              <a:rPr lang="sv-SE" sz="2900" dirty="0">
                <a:latin typeface="Georgia" pitchFamily="18" charset="0"/>
              </a:rPr>
              <a:t> </a:t>
            </a:r>
            <a:r>
              <a:rPr lang="sv-SE" sz="2900" b="1" dirty="0">
                <a:latin typeface="Georgia" pitchFamily="18" charset="0"/>
              </a:rPr>
              <a:t>E</a:t>
            </a:r>
            <a:r>
              <a:rPr lang="sv-SE" sz="2900" dirty="0">
                <a:latin typeface="Georgia" pitchFamily="18" charset="0"/>
              </a:rPr>
              <a:t> i 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900" dirty="0">
                <a:highlight>
                  <a:srgbClr val="00FF00"/>
                </a:highlight>
                <a:latin typeface="Georgia" pitchFamily="18" charset="0"/>
              </a:rPr>
              <a:t>svenska, engelska, matematik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9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2900" dirty="0">
                <a:latin typeface="Georgia" pitchFamily="18" charset="0"/>
              </a:rPr>
              <a:t>och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2900" dirty="0">
              <a:latin typeface="Georgia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sv-SE" sz="2900" dirty="0">
                <a:latin typeface="Georgia" pitchFamily="18" charset="0"/>
              </a:rPr>
              <a:t>- </a:t>
            </a:r>
            <a:r>
              <a:rPr lang="sv-SE" sz="2900" b="1" dirty="0">
                <a:latin typeface="Georgia" pitchFamily="18" charset="0"/>
              </a:rPr>
              <a:t>Minst E </a:t>
            </a:r>
            <a:r>
              <a:rPr lang="sv-SE" sz="2900" dirty="0">
                <a:latin typeface="Georgia" pitchFamily="18" charset="0"/>
              </a:rPr>
              <a:t>i ytterligare </a:t>
            </a:r>
            <a:r>
              <a:rPr lang="sv-SE" sz="2900" b="1" dirty="0">
                <a:highlight>
                  <a:srgbClr val="00FF00"/>
                </a:highlight>
                <a:latin typeface="Georgia" pitchFamily="18" charset="0"/>
              </a:rPr>
              <a:t>fem</a:t>
            </a:r>
            <a:r>
              <a:rPr lang="sv-SE" sz="2900" dirty="0">
                <a:highlight>
                  <a:srgbClr val="00FF00"/>
                </a:highlight>
                <a:latin typeface="Georgia" pitchFamily="18" charset="0"/>
              </a:rPr>
              <a:t> valfria  ämnen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41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AFDEC8E-083C-4FC0-93A2-5A7F197E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" y="66205"/>
            <a:ext cx="12022228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E8D8C4-C167-4042-9E1C-5AC895B7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Obehörig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506EA6-89D2-43ED-A1DF-B5A71F20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INTRODUKTIONSPROGRAMMET</a:t>
            </a:r>
          </a:p>
          <a:p>
            <a:r>
              <a:rPr lang="sv-SE" dirty="0"/>
              <a:t>Yrkesintroduktion</a:t>
            </a:r>
          </a:p>
          <a:p>
            <a:r>
              <a:rPr lang="sv-SE" dirty="0"/>
              <a:t>Individuellt alternativ</a:t>
            </a:r>
          </a:p>
          <a:p>
            <a:r>
              <a:rPr lang="sv-SE" dirty="0"/>
              <a:t>Språkintroduktion</a:t>
            </a:r>
          </a:p>
          <a:p>
            <a:r>
              <a:rPr lang="sv-SE" dirty="0"/>
              <a:t>Programinriktat val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objekt, blå, sitter, bord&#10;&#10;Automatiskt genererad beskrivning">
            <a:extLst>
              <a:ext uri="{FF2B5EF4-FFF2-40B4-BE49-F238E27FC236}">
                <a16:creationId xmlns:a16="http://schemas.microsoft.com/office/drawing/2014/main" id="{504C230F-493E-4E69-ABC3-97F5408C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35" y="3578146"/>
            <a:ext cx="2856722" cy="28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3ADC6-7D82-4C62-80F8-0C480B14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100"/>
              <a:t>Antagningspoängen beror på:</a:t>
            </a:r>
          </a:p>
        </p:txBody>
      </p:sp>
      <p:graphicFrame>
        <p:nvGraphicFramePr>
          <p:cNvPr id="34" name="Platshållare för innehåll 2">
            <a:extLst>
              <a:ext uri="{FF2B5EF4-FFF2-40B4-BE49-F238E27FC236}">
                <a16:creationId xmlns:a16="http://schemas.microsoft.com/office/drawing/2014/main" id="{6B18473F-B65C-4338-B443-FD860A0C2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109756"/>
              </p:ext>
            </p:extLst>
          </p:nvPr>
        </p:nvGraphicFramePr>
        <p:xfrm>
          <a:off x="5440363" y="1125538"/>
          <a:ext cx="56388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50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95825-5531-49E4-82A7-3735DAAB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400"/>
              <a:t>Gymnasieprogram-upplägg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E7D23C08-0472-4F77-BAFA-B09D95D6A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059232"/>
              </p:ext>
            </p:extLst>
          </p:nvPr>
        </p:nvGraphicFramePr>
        <p:xfrm>
          <a:off x="5440363" y="597529"/>
          <a:ext cx="5638800" cy="565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26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Idrott och studier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18447" y="488886"/>
            <a:ext cx="6220113" cy="636911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RIG	Riksrekryterande idrottsgymnasium</a:t>
            </a:r>
          </a:p>
          <a:p>
            <a:r>
              <a:rPr lang="sv-SE" dirty="0"/>
              <a:t>NIU	Nationell idrottsutbildning</a:t>
            </a:r>
          </a:p>
          <a:p>
            <a:r>
              <a:rPr lang="sv-SE" dirty="0"/>
              <a:t>LIU	Lokal idrottsutbildning</a:t>
            </a:r>
          </a:p>
          <a:p>
            <a:endParaRPr lang="sv-SE" dirty="0"/>
          </a:p>
          <a:p>
            <a:r>
              <a:rPr lang="sv-SE" dirty="0"/>
              <a:t>Sista ansökningsdag till </a:t>
            </a:r>
            <a:r>
              <a:rPr lang="sv-SE" b="1" u="sng" dirty="0"/>
              <a:t>RIG</a:t>
            </a:r>
            <a:r>
              <a:rPr lang="sv-SE" dirty="0"/>
              <a:t> (förbundet) kan vara </a:t>
            </a:r>
            <a:r>
              <a:rPr lang="sv-SE" b="1" dirty="0">
                <a:solidFill>
                  <a:schemeClr val="accent1"/>
                </a:solidFill>
              </a:rPr>
              <a:t>15 oktober eller 1 december</a:t>
            </a:r>
          </a:p>
          <a:p>
            <a:endParaRPr lang="sv-SE" b="1" dirty="0">
              <a:solidFill>
                <a:schemeClr val="accent1"/>
              </a:solidFill>
            </a:endParaRPr>
          </a:p>
          <a:p>
            <a:r>
              <a:rPr lang="sv-SE" dirty="0"/>
              <a:t>Sista ansökningsdag till </a:t>
            </a:r>
            <a:r>
              <a:rPr lang="sv-SE" b="1" u="sng" dirty="0"/>
              <a:t>NIU</a:t>
            </a:r>
            <a:r>
              <a:rPr lang="sv-SE" dirty="0"/>
              <a:t> (förbundet) är </a:t>
            </a:r>
            <a:r>
              <a:rPr lang="sv-SE" b="1" dirty="0">
                <a:solidFill>
                  <a:schemeClr val="accent1"/>
                </a:solidFill>
              </a:rPr>
              <a:t>1 december</a:t>
            </a:r>
          </a:p>
          <a:p>
            <a:endParaRPr lang="sv-SE" b="1" dirty="0">
              <a:solidFill>
                <a:schemeClr val="accent1"/>
              </a:solidFill>
            </a:endParaRPr>
          </a:p>
          <a:p>
            <a:r>
              <a:rPr lang="sv-SE" b="1" dirty="0">
                <a:solidFill>
                  <a:schemeClr val="accent1"/>
                </a:solidFill>
              </a:rPr>
              <a:t>Kolla upp vad som gäller för dig !</a:t>
            </a:r>
          </a:p>
          <a:p>
            <a:endParaRPr lang="sv-SE" b="1" dirty="0">
              <a:solidFill>
                <a:schemeClr val="accent1"/>
              </a:solidFill>
            </a:endParaRPr>
          </a:p>
          <a:p>
            <a:endParaRPr lang="sv-SE" dirty="0"/>
          </a:p>
          <a:p>
            <a:r>
              <a:rPr lang="sv-SE" dirty="0"/>
              <a:t>Sista ansökningsdag till </a:t>
            </a:r>
            <a:r>
              <a:rPr lang="sv-SE" b="1" u="sng" dirty="0"/>
              <a:t>LIU</a:t>
            </a:r>
            <a:r>
              <a:rPr lang="sv-SE" dirty="0"/>
              <a:t> är för Fyrkanten samma dag som till programmen : </a:t>
            </a:r>
            <a:r>
              <a:rPr lang="sv-SE" b="1" dirty="0">
                <a:solidFill>
                  <a:schemeClr val="accent1"/>
                </a:solidFill>
              </a:rPr>
              <a:t>6 februari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/>
              <a:t>Sen måste alla som söker idrottsgymnasium </a:t>
            </a:r>
            <a:r>
              <a:rPr lang="sv-SE" u="sng" dirty="0"/>
              <a:t>även söka </a:t>
            </a:r>
            <a:r>
              <a:rPr lang="sv-SE" dirty="0"/>
              <a:t>ett nationellt gymnasieprogram senast </a:t>
            </a:r>
            <a:r>
              <a:rPr lang="sv-SE" b="1" dirty="0">
                <a:solidFill>
                  <a:schemeClr val="accent1"/>
                </a:solidFill>
              </a:rPr>
              <a:t>6 februari </a:t>
            </a:r>
            <a:r>
              <a:rPr lang="sv-SE" dirty="0"/>
              <a:t>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063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F8F4F-5CCE-4234-927B-4F6C7E8B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Gymnasie-examen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2DD53F-C789-4763-9F57-96A64E078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7185" y="0"/>
            <a:ext cx="3965171" cy="451381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endParaRPr lang="sv-SE" sz="3800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4900" dirty="0">
                <a:latin typeface="Georgia" pitchFamily="18" charset="0"/>
              </a:rPr>
              <a:t>Högskoleförberedande examen                innehåller (minst E) :			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4900" dirty="0">
                <a:latin typeface="Georgia" pitchFamily="18" charset="0"/>
              </a:rPr>
              <a:t>SV 300 p = kurs 1-3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4900" dirty="0">
                <a:latin typeface="Georgia" pitchFamily="18" charset="0"/>
              </a:rPr>
              <a:t>EN 200 p = kurs 5-6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4900" dirty="0">
                <a:latin typeface="Georgia" pitchFamily="18" charset="0"/>
              </a:rPr>
              <a:t>MA 100 p = kurs 1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4900" dirty="0">
              <a:latin typeface="Georgia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sv-SE" sz="4900" dirty="0">
                <a:latin typeface="Georgia" pitchFamily="18" charset="0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49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sv-SE" sz="4900" dirty="0">
              <a:latin typeface="Georgia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sv-SE" sz="4900" dirty="0">
                <a:latin typeface="Georgia" pitchFamily="18" charset="0"/>
              </a:rPr>
              <a:t>Examensarbete 100 p</a:t>
            </a:r>
          </a:p>
          <a:p>
            <a:pPr>
              <a:lnSpc>
                <a:spcPct val="150000"/>
              </a:lnSpc>
            </a:pPr>
            <a:endParaRPr lang="sv-SE" sz="3600" dirty="0">
              <a:latin typeface="Georgia" pitchFamily="18" charset="0"/>
            </a:endParaRP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E1BA0A3-19E3-41F4-995C-70DB0E3ED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29568" y="5480041"/>
            <a:ext cx="4800600" cy="1326444"/>
          </a:xfrm>
        </p:spPr>
        <p:txBody>
          <a:bodyPr>
            <a:normAutofit fontScale="32500" lnSpcReduction="20000"/>
          </a:bodyPr>
          <a:lstStyle/>
          <a:p>
            <a:r>
              <a:rPr lang="sv-SE" sz="4200" dirty="0">
                <a:latin typeface="Georgia" panose="02040502050405020303" pitchFamily="18" charset="0"/>
              </a:rPr>
              <a:t>Minst 2250 p godkända (</a:t>
            </a:r>
            <a:r>
              <a:rPr lang="sv-SE" sz="4200" dirty="0" err="1">
                <a:latin typeface="Georgia" panose="02040502050405020303" pitchFamily="18" charset="0"/>
              </a:rPr>
              <a:t>minstE</a:t>
            </a:r>
            <a:r>
              <a:rPr lang="sv-SE" sz="4200" dirty="0">
                <a:latin typeface="Georgia" panose="02040502050405020303" pitchFamily="18" charset="0"/>
              </a:rPr>
              <a:t>)</a:t>
            </a:r>
          </a:p>
          <a:p>
            <a:r>
              <a:rPr lang="sv-SE" sz="4200" dirty="0">
                <a:latin typeface="Georgia" panose="02040502050405020303" pitchFamily="18" charset="0"/>
              </a:rPr>
              <a:t>Vill man få grundläggande behörighet till högskolestudier från ett </a:t>
            </a:r>
            <a:r>
              <a:rPr lang="sv-SE" sz="4200" b="1" dirty="0">
                <a:latin typeface="Georgia" panose="02040502050405020303" pitchFamily="18" charset="0"/>
              </a:rPr>
              <a:t>yrkesprogram</a:t>
            </a:r>
            <a:r>
              <a:rPr lang="sv-SE" sz="4200" dirty="0">
                <a:latin typeface="Georgia" panose="02040502050405020303" pitchFamily="18" charset="0"/>
              </a:rPr>
              <a:t> behöver man läsa ytterligare 200 p i SV och 100 p i EN 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274867" y="225579"/>
            <a:ext cx="39171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latin typeface="Georgia" panose="02040502050405020303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v-SE" sz="1600" dirty="0">
                <a:latin typeface="Georgia" panose="02040502050405020303" pitchFamily="18" charset="0"/>
              </a:rPr>
              <a:t>Yrkesexamen innehåller (minst E):</a:t>
            </a:r>
          </a:p>
          <a:p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sv-SE" sz="1600" dirty="0">
              <a:latin typeface="Georgia" panose="02040502050405020303" pitchFamily="18" charset="0"/>
            </a:endParaRPr>
          </a:p>
          <a:p>
            <a:r>
              <a:rPr lang="sv-SE" sz="1600" dirty="0">
                <a:solidFill>
                  <a:schemeClr val="accent1"/>
                </a:solidFill>
                <a:latin typeface="Georgia" panose="02040502050405020303" pitchFamily="18" charset="0"/>
              </a:rPr>
              <a:t>-</a:t>
            </a:r>
            <a:r>
              <a:rPr lang="sv-SE" sz="1600" dirty="0">
                <a:latin typeface="Georgia" panose="02040502050405020303" pitchFamily="18" charset="0"/>
              </a:rPr>
              <a:t>   SV 100 p = kurs 1</a:t>
            </a:r>
          </a:p>
          <a:p>
            <a:pPr marL="285750" indent="-285750">
              <a:buFontTx/>
              <a:buChar char="-"/>
            </a:pPr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latin typeface="Georgia" panose="02040502050405020303" pitchFamily="18" charset="0"/>
              </a:rPr>
              <a:t>EN 100 p = kurs 5</a:t>
            </a:r>
          </a:p>
          <a:p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latin typeface="Georgia" panose="02040502050405020303" pitchFamily="18" charset="0"/>
              </a:rPr>
              <a:t>MA 100 p = kurs 1</a:t>
            </a:r>
          </a:p>
          <a:p>
            <a:pPr marL="285750" indent="-285750">
              <a:buFontTx/>
              <a:buChar char="-"/>
            </a:pPr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latin typeface="Georgia" panose="02040502050405020303" pitchFamily="18" charset="0"/>
              </a:rPr>
              <a:t>Programgemensamma ämnen 400 p</a:t>
            </a:r>
          </a:p>
          <a:p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sv-SE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sv-SE" sz="1600" dirty="0">
                <a:latin typeface="Georgia" panose="02040502050405020303" pitchFamily="18" charset="0"/>
              </a:rPr>
              <a:t>Examensarbete 100 p</a:t>
            </a:r>
          </a:p>
        </p:txBody>
      </p:sp>
    </p:spTree>
    <p:extLst>
      <p:ext uri="{BB962C8B-B14F-4D97-AF65-F5344CB8AC3E}">
        <p14:creationId xmlns:p14="http://schemas.microsoft.com/office/powerpoint/2010/main" val="344045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971BA-C3C1-4B8A-B39C-B47D8D18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Utbildningar som finns efter gymnasiet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C41B811-8938-CA5C-E51E-598BC1C1FA6E}"/>
              </a:ext>
            </a:extLst>
          </p:cNvPr>
          <p:cNvSpPr txBox="1"/>
          <p:nvPr/>
        </p:nvSpPr>
        <p:spPr>
          <a:xfrm>
            <a:off x="5085184" y="877078"/>
            <a:ext cx="6531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Komvux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Folkhögskola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Arbetsmarknadsutbildning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Högskola / 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Yrkeshögskola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Dessa utbildningsanordnare erbjuder både teoretiska och praktiska utbildningar.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45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8C546-FDF0-4E21-80EC-F04157A8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7" y="4368773"/>
            <a:ext cx="8673427" cy="1250384"/>
          </a:xfrm>
        </p:spPr>
        <p:txBody>
          <a:bodyPr>
            <a:normAutofit/>
          </a:bodyPr>
          <a:lstStyle/>
          <a:p>
            <a:r>
              <a:rPr lang="sv-SE"/>
              <a:t>Vårdnadshavares roll</a:t>
            </a:r>
          </a:p>
        </p:txBody>
      </p:sp>
      <p:graphicFrame>
        <p:nvGraphicFramePr>
          <p:cNvPr id="37" name="Platshållare för innehåll 2">
            <a:extLst>
              <a:ext uri="{FF2B5EF4-FFF2-40B4-BE49-F238E27FC236}">
                <a16:creationId xmlns:a16="http://schemas.microsoft.com/office/drawing/2014/main" id="{4CF33C91-6890-4C8B-92D6-EFB931E58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116957"/>
              </p:ext>
            </p:extLst>
          </p:nvPr>
        </p:nvGraphicFramePr>
        <p:xfrm>
          <a:off x="3346333" y="1649517"/>
          <a:ext cx="8845667" cy="30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985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D73B0-1242-4DB7-B056-441B06FC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VÄGLEDNINGS-</a:t>
            </a:r>
            <a:br>
              <a:rPr lang="sv-SE" dirty="0"/>
            </a:br>
            <a:r>
              <a:rPr lang="sv-SE" dirty="0"/>
              <a:t>SAMTAL med SYV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842CD6F-155A-49E1-8525-FD31611E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983" y="802808"/>
            <a:ext cx="6275035" cy="6055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Det är dina tankar och funderingar som styr samtalet. </a:t>
            </a:r>
          </a:p>
          <a:p>
            <a:pPr marL="0" indent="0">
              <a:buNone/>
            </a:pPr>
            <a:r>
              <a:rPr lang="sv-SE" dirty="0"/>
              <a:t>Jag finns som ett bollplank, vidgande av perspektiv, hjälp till information, hjälper till och svarar på frågor och funderingar och hjälper till att sålla och sortera.</a:t>
            </a:r>
          </a:p>
          <a:p>
            <a:pPr marL="0" indent="0">
              <a:buNone/>
            </a:pPr>
            <a:r>
              <a:rPr lang="sv-SE" i="1" u="sng" dirty="0"/>
              <a:t>Tystnadsplikt.</a:t>
            </a:r>
          </a:p>
          <a:p>
            <a:pPr marL="0" indent="0">
              <a:buNone/>
            </a:pPr>
            <a:r>
              <a:rPr lang="sv-SE" u="sng" dirty="0">
                <a:solidFill>
                  <a:schemeClr val="accent1">
                    <a:lumMod val="75000"/>
                  </a:schemeClr>
                </a:solidFill>
              </a:rPr>
              <a:t>Vad vill jag att du gör innan samtalet med mig</a:t>
            </a:r>
            <a:r>
              <a:rPr lang="sv-SE" u="sng" dirty="0"/>
              <a:t>?</a:t>
            </a:r>
          </a:p>
          <a:p>
            <a:pPr>
              <a:buFontTx/>
              <a:buChar char="-"/>
            </a:pPr>
            <a:r>
              <a:rPr lang="sv-SE" dirty="0"/>
              <a:t>Att du har börjat fundera på dina val</a:t>
            </a:r>
          </a:p>
          <a:p>
            <a:pPr>
              <a:buFontTx/>
              <a:buChar char="-"/>
            </a:pPr>
            <a:r>
              <a:rPr lang="sv-SE" dirty="0"/>
              <a:t>Att du har kollat runt på gymnasieskolors hemsidor</a:t>
            </a:r>
          </a:p>
          <a:p>
            <a:pPr>
              <a:buFontTx/>
              <a:buChar char="-"/>
            </a:pPr>
            <a:r>
              <a:rPr lang="sv-SE" dirty="0"/>
              <a:t>Börjat titta på de olika programmen som finns</a:t>
            </a:r>
          </a:p>
          <a:p>
            <a:pPr>
              <a:buFontTx/>
              <a:buChar char="-"/>
            </a:pPr>
            <a:r>
              <a:rPr lang="sv-SE" dirty="0"/>
              <a:t>Att du på något sätt börjar skriva ner frågor och funderingar du har till mig (lätt att glömma bort när vi väl sitter i mötet).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accent2"/>
                </a:solidFill>
              </a:rPr>
              <a:t>Välkommen </a:t>
            </a:r>
            <a:r>
              <a:rPr lang="sv-SE" sz="2000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sv-SE" sz="2000" dirty="0">
              <a:solidFill>
                <a:schemeClr val="accent2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F06B92-CBB7-4FAA-BB2A-A0813287C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Hur funkar det?</a:t>
            </a:r>
          </a:p>
        </p:txBody>
      </p:sp>
    </p:spTree>
    <p:extLst>
      <p:ext uri="{BB962C8B-B14F-4D97-AF65-F5344CB8AC3E}">
        <p14:creationId xmlns:p14="http://schemas.microsoft.com/office/powerpoint/2010/main" val="53990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96DD83C-2D54-4E14-B797-640A8343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472864"/>
            <a:ext cx="3765663" cy="4578943"/>
          </a:xfrm>
        </p:spPr>
        <p:txBody>
          <a:bodyPr anchor="t">
            <a:normAutofit/>
          </a:bodyPr>
          <a:lstStyle/>
          <a:p>
            <a:pPr algn="l"/>
            <a:br>
              <a:rPr lang="sv-SE" sz="4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Anna-Karin Jonsson</a:t>
            </a:r>
            <a:br>
              <a:rPr lang="sv-SE" sz="4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Studie- och yrkesvägledare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9D47831-AB24-4829-B5AA-3457F5F14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4" y="1472864"/>
            <a:ext cx="6151666" cy="4578944"/>
          </a:xfrm>
        </p:spPr>
        <p:txBody>
          <a:bodyPr anchor="t">
            <a:normAutofit/>
          </a:bodyPr>
          <a:lstStyle/>
          <a:p>
            <a:r>
              <a:rPr lang="sv-SE" dirty="0"/>
              <a:t>Pitholmsskolan </a:t>
            </a:r>
          </a:p>
          <a:p>
            <a:r>
              <a:rPr lang="sv-SE" dirty="0"/>
              <a:t>Telefon: 0911-69 66 27 </a:t>
            </a:r>
          </a:p>
          <a:p>
            <a:r>
              <a:rPr lang="sv-SE" dirty="0"/>
              <a:t>Mail: </a:t>
            </a:r>
            <a:r>
              <a:rPr lang="sv-SE" dirty="0">
                <a:hlinkClick r:id="rId2"/>
              </a:rPr>
              <a:t>anna-karin.jonsson@pitea.se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41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D96E129-58D0-4E9D-AA7B-65FC6CC1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8542" cy="68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1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169F5-73A7-80AF-533C-E5A1483F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233902"/>
            <a:ext cx="10077557" cy="576775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vv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7B303-F97C-0112-247D-EC418042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880" y="1665839"/>
            <a:ext cx="5035393" cy="4669872"/>
          </a:xfrm>
        </p:spPr>
        <p:txBody>
          <a:bodyPr/>
          <a:lstStyle/>
          <a:p>
            <a:r>
              <a:rPr lang="sv-SE" dirty="0"/>
              <a:t>                                   </a:t>
            </a:r>
            <a:r>
              <a:rPr lang="sv-SE" sz="2800" dirty="0"/>
              <a:t>Välj en påse !</a:t>
            </a:r>
          </a:p>
        </p:txBody>
      </p:sp>
      <p:pic>
        <p:nvPicPr>
          <p:cNvPr id="1026" name="Bildobjekt 2" descr="En bild som visar bord, inomhus&#10;&#10;Automatiskt genererad beskrivning">
            <a:extLst>
              <a:ext uri="{FF2B5EF4-FFF2-40B4-BE49-F238E27FC236}">
                <a16:creationId xmlns:a16="http://schemas.microsoft.com/office/drawing/2014/main" id="{0FD24F5D-4F67-EC55-F541-C400C377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828"/>
            <a:ext cx="7423842" cy="55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9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C14EAD-1631-72E8-ED5D-E25AC445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368953"/>
            <a:ext cx="10077557" cy="585204"/>
          </a:xfrm>
        </p:spPr>
        <p:txBody>
          <a:bodyPr>
            <a:normAutofit fontScale="90000"/>
          </a:bodyPr>
          <a:lstStyle/>
          <a:p>
            <a:r>
              <a:rPr lang="sv-SE" dirty="0"/>
              <a:t>Känner du dig nöjd med ditt val 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0C50FB-6B8A-4568-A4FE-5EDE108A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338" y="2517122"/>
            <a:ext cx="4001631" cy="3549045"/>
          </a:xfrm>
        </p:spPr>
        <p:txBody>
          <a:bodyPr/>
          <a:lstStyle/>
          <a:p>
            <a:r>
              <a:rPr lang="sv-SE" dirty="0"/>
              <a:t>Känner du dig nöjd med ditt val ?</a:t>
            </a:r>
          </a:p>
        </p:txBody>
      </p:sp>
      <p:pic>
        <p:nvPicPr>
          <p:cNvPr id="2050" name="Platshållare för innehåll 6" descr="En bild som visar text&#10;&#10;Automatiskt genererad beskrivning">
            <a:extLst>
              <a:ext uri="{FF2B5EF4-FFF2-40B4-BE49-F238E27FC236}">
                <a16:creationId xmlns:a16="http://schemas.microsoft.com/office/drawing/2014/main" id="{ACC58B54-8004-B0C5-A081-0088113B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57"/>
            <a:ext cx="7288040" cy="58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4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57C4C-4F1C-46DF-BB37-0801626F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2" y="2349925"/>
            <a:ext cx="3570352" cy="2456442"/>
          </a:xfrm>
        </p:spPr>
        <p:txBody>
          <a:bodyPr/>
          <a:lstStyle/>
          <a:p>
            <a:pPr algn="l"/>
            <a:r>
              <a:rPr lang="sv-SE" dirty="0"/>
              <a:t>Vad händer resten av </a:t>
            </a:r>
            <a:br>
              <a:rPr lang="sv-SE" dirty="0"/>
            </a:br>
            <a:r>
              <a:rPr lang="sv-SE" dirty="0"/>
              <a:t>22/23 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D924D7B-FA22-4CBC-8C74-F0126534E54D}"/>
              </a:ext>
            </a:extLst>
          </p:cNvPr>
          <p:cNvSpPr txBox="1"/>
          <p:nvPr/>
        </p:nvSpPr>
        <p:spPr>
          <a:xfrm>
            <a:off x="5414480" y="164387"/>
            <a:ext cx="516790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u="sng" dirty="0"/>
              <a:t>Höstterminen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Vägledningssamtal </a:t>
            </a:r>
            <a:r>
              <a:rPr lang="sv-SE" dirty="0" err="1"/>
              <a:t>fom</a:t>
            </a:r>
            <a:r>
              <a:rPr lang="sv-SE" dirty="0"/>
              <a:t> v 40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Föräldramöten om gymnasiet v 43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Prao-information vecka 40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Prao vecka 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u="sng" dirty="0"/>
              <a:t>Vårterminen 2023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Fortsätter med vägledningssamtal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om tidsplan mm kring gymnasieantagningen.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Hjälp med ansökan : info i klass och kan ansöka hos mig.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 och hjälp vid omval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Hjälp vid slutlig antagning v 27, början på juli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024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F35DC4-D805-8BC1-8EEE-15FBEFA7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427" y="2444435"/>
            <a:ext cx="4481465" cy="2361931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2">
                    <a:lumMod val="10000"/>
                  </a:schemeClr>
                </a:solidFill>
              </a:rPr>
              <a:t>fyrkantensgymnasier.se</a:t>
            </a:r>
            <a:br>
              <a:rPr lang="sv-SE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sv-SE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sv-SE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Fyrkantens gymnasier</a:t>
            </a:r>
            <a:endParaRPr lang="sv-SE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A06D393-F01D-DA2F-3DB5-F1343C280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06"/>
          <a:stretch/>
        </p:blipFill>
        <p:spPr>
          <a:xfrm>
            <a:off x="4474193" y="339198"/>
            <a:ext cx="8186399" cy="4948026"/>
          </a:xfrm>
        </p:spPr>
      </p:pic>
    </p:spTree>
    <p:extLst>
      <p:ext uri="{BB962C8B-B14F-4D97-AF65-F5344CB8AC3E}">
        <p14:creationId xmlns:p14="http://schemas.microsoft.com/office/powerpoint/2010/main" val="170671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868B66BE-FF74-FE8D-342F-7238E192A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96" y="568335"/>
            <a:ext cx="9433147" cy="3230853"/>
          </a:xfrm>
          <a:prstGeom prst="rect">
            <a:avLst/>
          </a:prstGeom>
          <a:ln w="12700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D07B782C-0950-24D3-3884-382BD932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sv-SE" sz="4800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Fyrkantens gymnasier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3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B50D0-C730-4166-BAC9-8AE38660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025" y="6092982"/>
            <a:ext cx="9435152" cy="617507"/>
          </a:xfrm>
        </p:spPr>
        <p:txBody>
          <a:bodyPr vert="horz" lIns="228600" tIns="228600" rIns="228600" bIns="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hlinkClick r:id="rId2"/>
              </a:rPr>
              <a:t>http://programvaljarenfyrkanten.se</a:t>
            </a: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85"/>
          <a:stretch/>
        </p:blipFill>
        <p:spPr>
          <a:xfrm>
            <a:off x="182071" y="0"/>
            <a:ext cx="11525060" cy="60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1364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1724</TotalTime>
  <Words>1243</Words>
  <Application>Microsoft Office PowerPoint</Application>
  <PresentationFormat>Bredbild</PresentationFormat>
  <Paragraphs>243</Paragraphs>
  <Slides>28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Open Sans</vt:lpstr>
      <vt:lpstr>Raleway</vt:lpstr>
      <vt:lpstr>Rockwell</vt:lpstr>
      <vt:lpstr>Wingdings</vt:lpstr>
      <vt:lpstr>Atlas</vt:lpstr>
      <vt:lpstr>Gymnasie information ÅK 9</vt:lpstr>
      <vt:lpstr>PowerPoint-presentation</vt:lpstr>
      <vt:lpstr>PowerPoint-presentation</vt:lpstr>
      <vt:lpstr>vv</vt:lpstr>
      <vt:lpstr>Känner du dig nöjd med ditt val ?</vt:lpstr>
      <vt:lpstr>Vad händer resten av  22/23 ?</vt:lpstr>
      <vt:lpstr>fyrkantensgymnasier.se  Fyrkantens gymnasier</vt:lpstr>
      <vt:lpstr>Fyrkantens gymnasier</vt:lpstr>
      <vt:lpstr>http://programvaljarenfyrkanten.se </vt:lpstr>
      <vt:lpstr>Gymnasiekatalog i Programväljaren Fyrkanten</vt:lpstr>
      <vt:lpstr>https://utbildningsguiden.skolverket.se  Skolverket</vt:lpstr>
      <vt:lpstr>Tidsplan</vt:lpstr>
      <vt:lpstr>Öppet hus på gymnasieskolorna i Fyrkanten </vt:lpstr>
      <vt:lpstr>Gymnasiet innehåller:</vt:lpstr>
      <vt:lpstr>Högskoleförberedande program</vt:lpstr>
      <vt:lpstr>Yrkesprogram</vt:lpstr>
      <vt:lpstr>Nytt för yrkes- programmen</vt:lpstr>
      <vt:lpstr>Betyg och meritvärde</vt:lpstr>
      <vt:lpstr>Behörighet till gymnasiets program</vt:lpstr>
      <vt:lpstr>Obehörig</vt:lpstr>
      <vt:lpstr>Antagningspoängen beror på:</vt:lpstr>
      <vt:lpstr>Gymnasieprogram-upplägg</vt:lpstr>
      <vt:lpstr>Idrott och studier</vt:lpstr>
      <vt:lpstr>Gymnasie-examen</vt:lpstr>
      <vt:lpstr>Utbildningar som finns efter gymnasiet</vt:lpstr>
      <vt:lpstr>Vårdnadshavares roll</vt:lpstr>
      <vt:lpstr>VÄGLEDNINGS- SAMTAL med SYV</vt:lpstr>
      <vt:lpstr> Anna-Karin Jonsson Studie- och yrkesvägledare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Gymnasie information ÅK 9</dc:title>
  <dc:creator>Ingela Svensson</dc:creator>
  <cp:lastModifiedBy>Jens Marklund</cp:lastModifiedBy>
  <cp:revision>27</cp:revision>
  <dcterms:created xsi:type="dcterms:W3CDTF">2020-08-24T09:10:12Z</dcterms:created>
  <dcterms:modified xsi:type="dcterms:W3CDTF">2022-10-16T17:10:37Z</dcterms:modified>
</cp:coreProperties>
</file>