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5E1499-687F-A66B-C665-3EE190687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97FA8AA-A2F0-7CF9-23BF-5707EF70F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4E86FC-441E-E1AE-A6AE-5B1E09B7C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8C9DA2-05A7-6A03-C409-F748204C2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987D9CE-751F-C1BE-E72B-D65A8B1D2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585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3A7074-D1B7-2F61-0C7A-76E4003CD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92A657-B957-2AB6-66AD-8D07D6243F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B5AAF94-67D1-CDA7-6FD0-17E4D38D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96C4DE-3E10-F20A-AC0C-88A721C66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DD015B-4DDD-6729-32F8-4B89DED2F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314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C5877BC-74B9-F93B-B7E5-9374014FDE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CEAD7BD-E3F1-5F2B-943A-6E6DFEFD9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24573B-483B-FDE5-938E-B1FF904F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AB5A349-1862-7B9B-735E-B64DC5120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96DC705-9499-C869-FC5E-B30BC9529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525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D30257-630D-26AD-FDF4-46A2A77CC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365B8B-1350-28F6-E98E-ABC95BBB1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7FEA0E-4FA5-1DF1-8F3C-B652E0E65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DFCD656-F3C8-37BE-9360-075C8DCDD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B00D59-748F-2E1B-3472-BE6A56867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184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990D4E-8C51-59D4-7B0E-D9774469C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4EB09C2-2E8F-CEF2-D707-EF8557B7D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341D902-CFE0-479F-08A8-19F75AE41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69F0A38-4AC0-27FE-212C-24584DF39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86266B-C418-6DC3-211E-4984C7DF4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5768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3EAD89-63F5-1DB0-1203-7265ED3A3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354040-12F8-D67F-EFEB-FD54F5FADC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4BC4EE9-E159-E4E4-6EBE-811CFA261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8727F0-564B-B05C-6B3B-D577C622E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587CFE4-D847-EE87-11AA-ABBAAB86D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0AA160-84FE-C91F-ED15-859CC80C4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681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F539FD-33A6-4B5C-CCFD-4C2ED05B9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7C0F6AB-B72A-8929-78D4-635575728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F9BAD6D-0EA2-9442-4FFA-8CFA9489F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648CCF0-0CCB-6208-D698-5FE5E5DC56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7D683CB-5172-A86A-9EB6-AA5439DFA5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F7B1432-98E6-670C-BCDF-FDF7AD28F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8964A3E-55DB-2FB6-2EE9-8C148EF0A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3D51BBD-3514-27B1-6811-16A8B37A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2195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164E19-171D-F2C2-89E7-7F14F8A68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A2C38F3-98B6-16B9-D847-A8FA4D8B4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3721101-89DC-A359-3F74-5F04ABC29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B76B138-ACFB-209B-8887-C0DADA151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2334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35BA295-F007-B86D-19E2-96E35DBFA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1E570A3-D283-1718-9F3A-DECCC8830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D1761AF-5391-7426-C426-732F2E808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9837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19A079-1000-AE10-DE25-053EBDAE5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43F75C-8666-D4B9-5C4A-9D1B9FBA3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7AC3045-D757-87E1-3CD7-44268C9B48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BE3018-45E3-AF0F-9766-07FD71448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D798A41-AEA4-6DF2-3961-302F63EE2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16A1A1E-8642-CD74-ACA5-0F678274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07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349FDA-BCFA-D28A-38B6-54CD1E020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599DED6-B12C-A3D2-365C-E52BC3448E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42B0A41-0923-1083-AD3D-259D9A9E0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5525EA2-ED57-6350-C814-A60DCA0B9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90520A4-0889-312C-2124-7F1720C36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2D8F7B2-F3C2-6A09-F4E0-C697A176A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37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8FD311-2CA1-EFB4-3FC4-084CE7EDA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66172BA-5133-FABD-A9CC-93FE9F713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04D8C5-0BD5-480E-410F-2EAA09AC9C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03EF25-C841-4233-831F-A603B7132359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3F5ECA-539A-C4CB-D4EA-253F80F0EA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1EA71EE-280E-965F-BFBC-58EC1B441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E2CC88-D798-4A50-A269-19236D775F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173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e 8">
            <a:extLst>
              <a:ext uri="{FF2B5EF4-FFF2-40B4-BE49-F238E27FC236}">
                <a16:creationId xmlns:a16="http://schemas.microsoft.com/office/drawing/2014/main" id="{C0407E67-FDEC-C74B-BE67-71C70F184C49}"/>
              </a:ext>
            </a:extLst>
          </p:cNvPr>
          <p:cNvGrpSpPr/>
          <p:nvPr/>
        </p:nvGrpSpPr>
        <p:grpSpPr>
          <a:xfrm>
            <a:off x="1143000" y="469"/>
            <a:ext cx="9906000" cy="6857062"/>
            <a:chOff x="0" y="469"/>
            <a:chExt cx="9906000" cy="6857062"/>
          </a:xfrm>
        </p:grpSpPr>
        <p:pic>
          <p:nvPicPr>
            <p:cNvPr id="10" name="Picture 1" descr="Slide11.jpg">
              <a:extLst>
                <a:ext uri="{FF2B5EF4-FFF2-40B4-BE49-F238E27FC236}">
                  <a16:creationId xmlns:a16="http://schemas.microsoft.com/office/drawing/2014/main" id="{B3766ECD-2BF5-8740-AA62-284A3FCF82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469"/>
              <a:ext cx="9906000" cy="6857062"/>
            </a:xfrm>
            <a:prstGeom prst="rect">
              <a:avLst/>
            </a:prstGeom>
          </p:spPr>
        </p:pic>
        <p:sp>
          <p:nvSpPr>
            <p:cNvPr id="11" name="TekstSylinder 10">
              <a:extLst>
                <a:ext uri="{FF2B5EF4-FFF2-40B4-BE49-F238E27FC236}">
                  <a16:creationId xmlns:a16="http://schemas.microsoft.com/office/drawing/2014/main" id="{8316E2A8-6C3C-D54E-9FA5-97E1410138BB}"/>
                </a:ext>
              </a:extLst>
            </p:cNvPr>
            <p:cNvSpPr txBox="1"/>
            <p:nvPr/>
          </p:nvSpPr>
          <p:spPr>
            <a:xfrm>
              <a:off x="8651173" y="284207"/>
              <a:ext cx="1169767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b-NO" sz="2400" dirty="0">
                  <a:latin typeface="KG Red Hands" panose="02000505000000020004" pitchFamily="2" charset="0"/>
                </a:rPr>
                <a:t>2021</a:t>
              </a:r>
            </a:p>
          </p:txBody>
        </p:sp>
      </p:grpSp>
      <p:sp>
        <p:nvSpPr>
          <p:cNvPr id="5" name="TekstSylinder 4">
            <a:extLst>
              <a:ext uri="{FF2B5EF4-FFF2-40B4-BE49-F238E27FC236}">
                <a16:creationId xmlns:a16="http://schemas.microsoft.com/office/drawing/2014/main" id="{6746E726-D565-2B4B-8D3D-5276E4AF6E65}"/>
              </a:ext>
            </a:extLst>
          </p:cNvPr>
          <p:cNvSpPr txBox="1"/>
          <p:nvPr/>
        </p:nvSpPr>
        <p:spPr>
          <a:xfrm>
            <a:off x="9793890" y="284208"/>
            <a:ext cx="116976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b-NO" sz="2400" dirty="0">
                <a:latin typeface="KG Red Hands" panose="02000505000000020004" pitchFamily="2" charset="0"/>
              </a:rPr>
              <a:t>2025</a:t>
            </a: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62E2D778-1F62-3C4C-AD87-0D842F22E0F1}"/>
              </a:ext>
            </a:extLst>
          </p:cNvPr>
          <p:cNvGraphicFramePr>
            <a:graphicFrameLocks noGrp="1"/>
          </p:cNvGraphicFramePr>
          <p:nvPr/>
        </p:nvGraphicFramePr>
        <p:xfrm>
          <a:off x="1476379" y="968376"/>
          <a:ext cx="9286872" cy="5488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6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6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6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66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6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66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66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4112">
                <a:tc>
                  <a:txBody>
                    <a:bodyPr/>
                    <a:lstStyle/>
                    <a:p>
                      <a:pPr algn="ctr"/>
                      <a:r>
                        <a:rPr lang="nb-NO" sz="1400" b="0" i="0" dirty="0">
                          <a:solidFill>
                            <a:schemeClr val="tx1"/>
                          </a:solidFill>
                          <a:latin typeface="AGRESTINGTEACHERFACESOLID" panose="02000603000000000000" pitchFamily="2" charset="0"/>
                          <a:ea typeface="AGRESTINGTEACHERFACESOLID" panose="02000603000000000000" pitchFamily="2" charset="0"/>
                          <a:cs typeface="Architects Daughter"/>
                        </a:rPr>
                        <a:t>MÅNDAG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b="0" i="0" dirty="0">
                          <a:solidFill>
                            <a:schemeClr val="tx1"/>
                          </a:solidFill>
                          <a:latin typeface="AGRESTINGTEACHERFACESOLID" panose="02000603000000000000" pitchFamily="2" charset="0"/>
                          <a:ea typeface="AGRESTINGTEACHERFACESOLID" panose="02000603000000000000" pitchFamily="2" charset="0"/>
                          <a:cs typeface="Architects Daughter"/>
                        </a:rPr>
                        <a:t>TISDAG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b="0" i="0" dirty="0">
                          <a:solidFill>
                            <a:schemeClr val="tx1"/>
                          </a:solidFill>
                          <a:latin typeface="AGRESTINGTEACHERFACESOLID" panose="02000603000000000000" pitchFamily="2" charset="0"/>
                          <a:ea typeface="AGRESTINGTEACHERFACESOLID" panose="02000603000000000000" pitchFamily="2" charset="0"/>
                          <a:cs typeface="Architects Daughter"/>
                        </a:rPr>
                        <a:t>ONSDAG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b="0" i="0" dirty="0">
                          <a:solidFill>
                            <a:schemeClr val="tx1"/>
                          </a:solidFill>
                          <a:latin typeface="AGRESTINGTEACHERFACESOLID" panose="02000603000000000000" pitchFamily="2" charset="0"/>
                          <a:ea typeface="AGRESTINGTEACHERFACESOLID" panose="02000603000000000000" pitchFamily="2" charset="0"/>
                          <a:cs typeface="Architects Daughter"/>
                        </a:rPr>
                        <a:t>TORSDAG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b="0" i="0" dirty="0">
                          <a:solidFill>
                            <a:schemeClr val="tx1"/>
                          </a:solidFill>
                          <a:latin typeface="AGRESTINGTEACHERFACESOLID" panose="02000603000000000000" pitchFamily="2" charset="0"/>
                          <a:ea typeface="AGRESTINGTEACHERFACESOLID" panose="02000603000000000000" pitchFamily="2" charset="0"/>
                          <a:cs typeface="Architects Daughter"/>
                        </a:rPr>
                        <a:t>FREDAG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b="0" i="0" dirty="0">
                          <a:solidFill>
                            <a:schemeClr val="tx1"/>
                          </a:solidFill>
                          <a:latin typeface="AGRESTINGTEACHERFACESOLID" panose="02000603000000000000" pitchFamily="2" charset="0"/>
                          <a:ea typeface="AGRESTINGTEACHERFACESOLID" panose="02000603000000000000" pitchFamily="2" charset="0"/>
                          <a:cs typeface="Architects Daughter"/>
                        </a:rPr>
                        <a:t>LÖRDAG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400" b="0" i="0" dirty="0">
                          <a:solidFill>
                            <a:schemeClr val="tx1"/>
                          </a:solidFill>
                          <a:latin typeface="AGRESTINGTEACHERFACESOLID" panose="02000603000000000000" pitchFamily="2" charset="0"/>
                          <a:ea typeface="AGRESTINGTEACHERFACESOLID" panose="02000603000000000000" pitchFamily="2" charset="0"/>
                          <a:cs typeface="Architects Daughter"/>
                        </a:rPr>
                        <a:t>SÖNDAG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6917">
                <a:tc>
                  <a:txBody>
                    <a:bodyPr/>
                    <a:lstStyle/>
                    <a:p>
                      <a:endParaRPr lang="nb-NO" sz="1200" b="0" i="0" dirty="0">
                        <a:latin typeface="Century Gothic" panose="020B0502020202020204" pitchFamily="34" charset="0"/>
                        <a:cs typeface="Architects Daughter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200" b="0" i="0" dirty="0">
                        <a:latin typeface="Century Gothic" panose="020B0502020202020204" pitchFamily="34" charset="0"/>
                        <a:cs typeface="Architects Daughter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Halv skoldag – skolan slutar 11.30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1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LOV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2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LOV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3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4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6917"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chitects Daughter"/>
                        </a:rPr>
                        <a:t>5</a:t>
                      </a:r>
                    </a:p>
                    <a:p>
                      <a:r>
                        <a:rPr lang="nb-NO" sz="12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chitects Daughter"/>
                        </a:rPr>
                        <a:t>Läxan in – </a:t>
                      </a:r>
                    </a:p>
                    <a:p>
                      <a:r>
                        <a:rPr lang="nb-NO" sz="12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chitects Daughter"/>
                        </a:rPr>
                        <a:t>kap 16-17</a:t>
                      </a:r>
                    </a:p>
                    <a:p>
                      <a:r>
                        <a:rPr lang="nb-NO" sz="12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chitects Daughter"/>
                        </a:rPr>
                        <a:t>Idrott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chitects Daughter"/>
                        </a:rPr>
                        <a:t>6</a:t>
                      </a:r>
                    </a:p>
                    <a:p>
                      <a:r>
                        <a:rPr lang="nb-NO" sz="12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chitects Daughter"/>
                        </a:rPr>
                        <a:t>Läxa ut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chitects Daughter"/>
                        </a:rPr>
                        <a:t>7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chitects Daughter"/>
                        </a:rPr>
                        <a:t>8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chitects Daughter"/>
                        </a:rPr>
                        <a:t>9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chitects Daughter"/>
                        </a:rPr>
                        <a:t>10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Architects Daughter"/>
                        </a:rPr>
                        <a:t>11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6917"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12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Läxan in –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Kap 18-19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idrott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13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Läxa ut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14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15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100" b="0" i="0" dirty="0">
                          <a:latin typeface="Century Gothic" panose="020B0502020202020204" pitchFamily="34" charset="0"/>
                          <a:cs typeface="Architects Daughter"/>
                        </a:rPr>
                        <a:t>16</a:t>
                      </a:r>
                    </a:p>
                    <a:p>
                      <a:r>
                        <a:rPr lang="nb-NO" sz="1100" b="0" i="0" dirty="0">
                          <a:latin typeface="Century Gothic" panose="020B0502020202020204" pitchFamily="34" charset="0"/>
                          <a:cs typeface="Architects Daughter"/>
                        </a:rPr>
                        <a:t>Cykelutflykt till Pottan – heldag. 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17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18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6917"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19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Halv skoldag –  slutar 11.30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Läxan in – kap 20-21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20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Läxa ut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Sångkvarten 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Bokbussen kommer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21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22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23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24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25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26917"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26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Läxan in – kap 22-23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Idott 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27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Läxa ut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28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LOVDAG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29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Kristi himmelsfärd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LOVDAG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30</a:t>
                      </a:r>
                    </a:p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LOVDAG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200" b="0" i="0" dirty="0">
                          <a:latin typeface="Century Gothic" panose="020B0502020202020204" pitchFamily="34" charset="0"/>
                          <a:cs typeface="Architects Daughter"/>
                        </a:rPr>
                        <a:t>31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200" b="0" i="0" dirty="0">
                        <a:latin typeface="Century Gothic" panose="020B0502020202020204" pitchFamily="34" charset="0"/>
                        <a:cs typeface="Architects Daughter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6745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98</Words>
  <Application>Microsoft Office PowerPoint</Application>
  <PresentationFormat>Bredbild</PresentationFormat>
  <Paragraphs>64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8" baseType="lpstr">
      <vt:lpstr>AGRESTINGTEACHERFACESOLID</vt:lpstr>
      <vt:lpstr>Aptos</vt:lpstr>
      <vt:lpstr>Aptos Display</vt:lpstr>
      <vt:lpstr>Arial</vt:lpstr>
      <vt:lpstr>Century Gothic</vt:lpstr>
      <vt:lpstr>KG Red Hands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Ulrica Berggren</dc:creator>
  <cp:lastModifiedBy>Ulrica Berggren</cp:lastModifiedBy>
  <cp:revision>1</cp:revision>
  <dcterms:created xsi:type="dcterms:W3CDTF">2025-04-25T06:27:36Z</dcterms:created>
  <dcterms:modified xsi:type="dcterms:W3CDTF">2025-04-25T06:29:05Z</dcterms:modified>
</cp:coreProperties>
</file>