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v-SE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v-SE" smtClean="0"/>
              <a:t>Click to edit Master text styles</a:t>
            </a:r>
          </a:p>
          <a:p>
            <a:pPr lvl="1" eaLnBrk="1" latinLnBrk="0" hangingPunct="1"/>
            <a:r>
              <a:rPr lang="sv-SE" smtClean="0"/>
              <a:t>Second level</a:t>
            </a:r>
          </a:p>
          <a:p>
            <a:pPr lvl="2" eaLnBrk="1" latinLnBrk="0" hangingPunct="1"/>
            <a:r>
              <a:rPr lang="sv-SE" smtClean="0"/>
              <a:t>Third level</a:t>
            </a:r>
          </a:p>
          <a:p>
            <a:pPr lvl="3" eaLnBrk="1" latinLnBrk="0" hangingPunct="1"/>
            <a:r>
              <a:rPr lang="sv-SE" smtClean="0"/>
              <a:t>Fourth level</a:t>
            </a:r>
          </a:p>
          <a:p>
            <a:pPr lvl="4" eaLnBrk="1" latinLnBrk="0" hangingPunct="1"/>
            <a:r>
              <a:rPr lang="sv-SE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v-S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v-S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Click to edit Master text styles</a:t>
            </a:r>
          </a:p>
          <a:p>
            <a:pPr lvl="1" eaLnBrk="1" latinLnBrk="0" hangingPunct="1"/>
            <a:r>
              <a:rPr kumimoji="0" lang="sv-SE" smtClean="0"/>
              <a:t>Second level</a:t>
            </a:r>
          </a:p>
          <a:p>
            <a:pPr lvl="2" eaLnBrk="1" latinLnBrk="0" hangingPunct="1"/>
            <a:r>
              <a:rPr kumimoji="0" lang="sv-SE" smtClean="0"/>
              <a:t>Third level</a:t>
            </a:r>
          </a:p>
          <a:p>
            <a:pPr lvl="3" eaLnBrk="1" latinLnBrk="0" hangingPunct="1"/>
            <a:r>
              <a:rPr kumimoji="0" lang="sv-SE" smtClean="0"/>
              <a:t>Fourth level</a:t>
            </a:r>
          </a:p>
          <a:p>
            <a:pPr lvl="4" eaLnBrk="1" latinLnBrk="0" hangingPunct="1"/>
            <a:r>
              <a:rPr kumimoji="0" lang="sv-S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.thekotel.org/camera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JUDENDOMEN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 descr="C:\Program Files\Microsoft Office\MEDIA\CAGCAT10\j0285926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610" y="2633374"/>
            <a:ext cx="1827212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0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Högtider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Rosh</a:t>
            </a:r>
            <a:r>
              <a:rPr lang="sv-SE" dirty="0" smtClean="0"/>
              <a:t> </a:t>
            </a:r>
            <a:r>
              <a:rPr lang="sv-SE" dirty="0" err="1" smtClean="0"/>
              <a:t>Hashana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Nyårsfesten – september/oktober. 10 dagar – fundering över hur man tar hand om sina liv.</a:t>
            </a:r>
          </a:p>
          <a:p>
            <a:r>
              <a:rPr lang="sv-SE" dirty="0" err="1" smtClean="0"/>
              <a:t>Jom</a:t>
            </a:r>
            <a:r>
              <a:rPr lang="sv-SE" dirty="0" smtClean="0"/>
              <a:t> </a:t>
            </a:r>
            <a:r>
              <a:rPr lang="sv-SE" dirty="0" err="1" smtClean="0"/>
              <a:t>Kippur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Försoningsdagen – Då ska den som är jude fasta och be sina medmänniskor om förlåtelse och också förlåta dem.</a:t>
            </a:r>
          </a:p>
          <a:p>
            <a:r>
              <a:rPr lang="sv-SE" dirty="0" err="1" smtClean="0"/>
              <a:t>Chanukka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Tempelinvigningsfesten</a:t>
            </a:r>
          </a:p>
          <a:p>
            <a:r>
              <a:rPr lang="sv-SE" dirty="0" err="1" smtClean="0"/>
              <a:t>Pesach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Påsken – Man firar </a:t>
            </a:r>
            <a:r>
              <a:rPr lang="sv-SE" sz="2000" dirty="0" err="1" smtClean="0"/>
              <a:t>Pesach</a:t>
            </a:r>
            <a:r>
              <a:rPr lang="sv-SE" sz="2000" dirty="0" smtClean="0"/>
              <a:t> till minne av hur Mose räddade </a:t>
            </a:r>
            <a:r>
              <a:rPr lang="sv-SE" sz="2000" dirty="0" err="1" smtClean="0"/>
              <a:t>juddarna</a:t>
            </a:r>
            <a:r>
              <a:rPr lang="sv-SE" sz="2000" dirty="0" smtClean="0"/>
              <a:t> ur fångenskapen i Egypten.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591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Historia</a:t>
            </a:r>
            <a:endParaRPr lang="sv-SE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sv-SE" dirty="0" smtClean="0"/>
              <a:t>Abraham och Gud bildade ett förbund.</a:t>
            </a:r>
          </a:p>
          <a:p>
            <a:r>
              <a:rPr lang="sv-SE" dirty="0" smtClean="0"/>
              <a:t>Om Abraham skulle tro på Gud och lyda honom, så skulle Gud ge Abraham ett eget land - Kanaans land - och beskydda Abraham och hans folk för all framtid.</a:t>
            </a:r>
          </a:p>
          <a:p>
            <a:r>
              <a:rPr lang="sv-SE" dirty="0" smtClean="0"/>
              <a:t>Abrahams förbund med Gud gick i arv till hans son Isak och sedan till Isaks son Jakob.</a:t>
            </a:r>
          </a:p>
          <a:p>
            <a:r>
              <a:rPr lang="sv-SE" dirty="0" smtClean="0"/>
              <a:t>Dessa tre brukar benämnas som de 3 patriarkerna.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6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Israeliterna flyttade från Kanaans land och hamnade i fångenskap i Egypten. Där föddes </a:t>
            </a:r>
            <a:r>
              <a:rPr lang="sv-SE" b="1" dirty="0" smtClean="0"/>
              <a:t>Mose.</a:t>
            </a:r>
          </a:p>
          <a:p>
            <a:r>
              <a:rPr lang="sv-SE" dirty="0" smtClean="0"/>
              <a:t>När Mose blev vuxen lovade han Gud att föra israeliterna tillbaka till Kanaans land. </a:t>
            </a:r>
          </a:p>
          <a:p>
            <a:r>
              <a:rPr lang="sv-SE" dirty="0" smtClean="0"/>
              <a:t>Under vandringen fick Mose 10 regler av Gud, som israeliterna alltid skulle följa.</a:t>
            </a:r>
          </a:p>
          <a:p>
            <a:endParaRPr lang="sv-SE" dirty="0" smtClean="0"/>
          </a:p>
          <a:p>
            <a:pPr marL="118872" indent="0">
              <a:buNone/>
            </a:pPr>
            <a:r>
              <a:rPr lang="sv-SE" u="sng" dirty="0" smtClean="0"/>
              <a:t>= Guds 10 budord!</a:t>
            </a:r>
            <a:endParaRPr lang="sv-SE" u="sng" dirty="0"/>
          </a:p>
        </p:txBody>
      </p:sp>
    </p:spTree>
    <p:extLst>
      <p:ext uri="{BB962C8B-B14F-4D97-AF65-F5344CB8AC3E}">
        <p14:creationId xmlns:p14="http://schemas.microsoft.com/office/powerpoint/2010/main" val="32259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Historia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Mose anses av många som grundare och är en av de viktigaste profeterna.</a:t>
            </a:r>
          </a:p>
          <a:p>
            <a:r>
              <a:rPr lang="sv-SE" dirty="0" smtClean="0"/>
              <a:t>Kung David döpte Kanaans land till Israel. Jerusalem blir dess huvudstad.</a:t>
            </a:r>
          </a:p>
          <a:p>
            <a:r>
              <a:rPr lang="sv-SE" dirty="0" smtClean="0"/>
              <a:t>Romarna ger israeliterna namnet judar.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90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Skriften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0591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Judarnas heliga skrift heter på hebreiska </a:t>
            </a:r>
            <a:r>
              <a:rPr lang="sv-SE" dirty="0" err="1" smtClean="0"/>
              <a:t>Tanach</a:t>
            </a:r>
            <a:r>
              <a:rPr lang="sv-SE" dirty="0" smtClean="0"/>
              <a:t>. </a:t>
            </a:r>
          </a:p>
          <a:p>
            <a:r>
              <a:rPr lang="sv-SE" dirty="0" err="1" smtClean="0"/>
              <a:t>Tanach</a:t>
            </a:r>
            <a:r>
              <a:rPr lang="sv-SE" dirty="0" smtClean="0"/>
              <a:t> = Gamla testamentet i bibeln.</a:t>
            </a:r>
          </a:p>
          <a:p>
            <a:r>
              <a:rPr lang="sv-SE" dirty="0" err="1" smtClean="0"/>
              <a:t>Tanach</a:t>
            </a:r>
            <a:r>
              <a:rPr lang="sv-SE" dirty="0" smtClean="0"/>
              <a:t> är indelad i tre delar:</a:t>
            </a:r>
          </a:p>
          <a:p>
            <a:pPr lvl="1"/>
            <a:r>
              <a:rPr lang="sv-SE" dirty="0"/>
              <a:t>Tora (lagen/läran - De 5 Moseböckerna)</a:t>
            </a:r>
          </a:p>
          <a:p>
            <a:pPr lvl="1"/>
            <a:r>
              <a:rPr lang="sv-SE" dirty="0" err="1"/>
              <a:t>Neviim</a:t>
            </a:r>
            <a:r>
              <a:rPr lang="sv-SE" dirty="0"/>
              <a:t> (profeterna)</a:t>
            </a:r>
          </a:p>
          <a:p>
            <a:pPr lvl="1"/>
            <a:r>
              <a:rPr lang="sv-SE" dirty="0" err="1"/>
              <a:t>Chetuvim</a:t>
            </a:r>
            <a:r>
              <a:rPr lang="sv-SE" dirty="0"/>
              <a:t> ( skrifterna</a:t>
            </a:r>
            <a:r>
              <a:rPr lang="sv-SE" dirty="0" smtClean="0"/>
              <a:t>)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Talmud - en annan viktig skrift. Innehåller tolkningar av lagar och berättelser i </a:t>
            </a:r>
            <a:r>
              <a:rPr lang="sv-SE" dirty="0" err="1" smtClean="0"/>
              <a:t>Tanach</a:t>
            </a:r>
            <a:r>
              <a:rPr lang="sv-SE" dirty="0" smtClean="0"/>
              <a:t>.</a:t>
            </a:r>
            <a:endParaRPr lang="sv-SE" dirty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5839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Gud är enligt judendomen skapare av allt.</a:t>
            </a:r>
          </a:p>
          <a:p>
            <a:r>
              <a:rPr lang="sv-SE" dirty="0" smtClean="0"/>
              <a:t>”Hör, Israel! Herren är vår Gud, Herren är en.</a:t>
            </a:r>
            <a:r>
              <a:rPr lang="sv-SE" dirty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sv-SE" dirty="0" smtClean="0"/>
              <a:t>Trosbekännelse</a:t>
            </a:r>
          </a:p>
          <a:p>
            <a:r>
              <a:rPr lang="sv-SE" dirty="0" smtClean="0"/>
              <a:t>Människan är lik Gud, fast svagare. </a:t>
            </a:r>
          </a:p>
          <a:p>
            <a:r>
              <a:rPr lang="sv-SE" dirty="0" smtClean="0"/>
              <a:t>Det judiska folket är utvalt av Gud till att vara hans tjänare på jorden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…Tills den dag </a:t>
            </a:r>
            <a:r>
              <a:rPr lang="en-US" dirty="0" err="1" smtClean="0"/>
              <a:t>Messias</a:t>
            </a:r>
            <a:r>
              <a:rPr lang="en-US" dirty="0" smtClean="0"/>
              <a:t> </a:t>
            </a:r>
            <a:r>
              <a:rPr lang="en-US" dirty="0" err="1" smtClean="0"/>
              <a:t>kommer</a:t>
            </a:r>
            <a:r>
              <a:rPr lang="en-US" dirty="0" smtClean="0"/>
              <a:t>!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Synagogan är judendomens heliga byggnad.</a:t>
            </a:r>
          </a:p>
          <a:p>
            <a:r>
              <a:rPr lang="sv-SE" dirty="0" smtClean="0"/>
              <a:t>Här hålls gudstjänsten av Kantorn.</a:t>
            </a:r>
          </a:p>
          <a:p>
            <a:r>
              <a:rPr lang="sv-SE" dirty="0" smtClean="0"/>
              <a:t>Männen bär en speciell mössa - Kippa.</a:t>
            </a:r>
          </a:p>
          <a:p>
            <a:r>
              <a:rPr lang="sv-SE" dirty="0" smtClean="0"/>
              <a:t>Rabbin är en väldigt lärd och kunnig man inom judendomen. Han förklarar och ger råd.</a:t>
            </a:r>
          </a:p>
          <a:p>
            <a:endParaRPr lang="sv-SE" dirty="0"/>
          </a:p>
          <a:p>
            <a:pPr lvl="2" algn="ctr"/>
            <a:r>
              <a:rPr lang="sv-SE" dirty="0" smtClean="0"/>
              <a:t>Kippa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9" y="4942968"/>
            <a:ext cx="3027374" cy="17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Ortodoxa judar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Försöker att följa så många regler som möjligt.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Under gudstjänsten sitter kvinnorna på läktaren – männen i nedre delen.</a:t>
            </a:r>
          </a:p>
          <a:p>
            <a:r>
              <a:rPr lang="sv-SE" dirty="0" smtClean="0"/>
              <a:t>Konservativa judar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Följer vissa regler men inte alla.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Under gudstjänsten kan gifta par sitta tillsammans på högra sidan, på vänstra sidan enbart män och på läktaren sitter kvinnor.</a:t>
            </a:r>
          </a:p>
          <a:p>
            <a:r>
              <a:rPr lang="sv-SE" dirty="0" smtClean="0"/>
              <a:t>Liberala judar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Följer sällan de gamla matreglerna.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Män och kvinnor sitter tillsammans i synagogan.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44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Sabbat – vilodagen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När Gud skapade världen gjorde han det på sex dagar och på den sjunde vilade han.</a:t>
            </a:r>
          </a:p>
          <a:p>
            <a:r>
              <a:rPr lang="sv-SE" dirty="0" smtClean="0"/>
              <a:t>Kosher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Regler i </a:t>
            </a:r>
            <a:r>
              <a:rPr lang="sv-SE" sz="2000" dirty="0" err="1" smtClean="0"/>
              <a:t>Tanach</a:t>
            </a:r>
            <a:endParaRPr lang="sv-SE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Skaldjur och fläskkött är förbjuden 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 smtClean="0"/>
              <a:t>Mjölk får inte blandas med kött.</a:t>
            </a:r>
          </a:p>
          <a:p>
            <a:r>
              <a:rPr lang="sv-SE" dirty="0" smtClean="0"/>
              <a:t>Bönen</a:t>
            </a:r>
          </a:p>
          <a:p>
            <a:r>
              <a:rPr lang="sv-SE" dirty="0" smtClean="0"/>
              <a:t>Synagogan</a:t>
            </a:r>
          </a:p>
          <a:p>
            <a:r>
              <a:rPr lang="sv-SE" dirty="0" smtClean="0">
                <a:hlinkClick r:id="rId2"/>
              </a:rPr>
              <a:t>Klagomuren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6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96</TotalTime>
  <Words>478</Words>
  <Application>Microsoft Office PowerPoint</Application>
  <PresentationFormat>Bildspel på skärmen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Module</vt:lpstr>
      <vt:lpstr>JUDENDOMEN</vt:lpstr>
      <vt:lpstr>Historia</vt:lpstr>
      <vt:lpstr>Historia</vt:lpstr>
      <vt:lpstr>Historia</vt:lpstr>
      <vt:lpstr>Skriften</vt:lpstr>
      <vt:lpstr>Läran</vt:lpstr>
      <vt:lpstr>Läran</vt:lpstr>
      <vt:lpstr>Riktningar</vt:lpstr>
      <vt:lpstr>Vardag</vt:lpstr>
      <vt:lpstr>Högtider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JUDENDOMEN</dc:title>
  <dc:creator>Johan Norberg</dc:creator>
  <cp:lastModifiedBy>buhn2</cp:lastModifiedBy>
  <cp:revision>15</cp:revision>
  <dcterms:created xsi:type="dcterms:W3CDTF">2014-10-01T19:22:13Z</dcterms:created>
  <dcterms:modified xsi:type="dcterms:W3CDTF">2014-10-28T08:15:52Z</dcterms:modified>
</cp:coreProperties>
</file>