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5A7-6112-4743-AF46-16E898FFEEE3}" type="datetimeFigureOut">
              <a:rPr lang="sv-SE" smtClean="0"/>
              <a:t>2013-08-27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806E76-489F-44A7-8F52-BE3E52E3F0C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5A7-6112-4743-AF46-16E898FFEEE3}" type="datetimeFigureOut">
              <a:rPr lang="sv-SE" smtClean="0"/>
              <a:t>2013-08-27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E76-489F-44A7-8F52-BE3E52E3F0C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5A7-6112-4743-AF46-16E898FFEEE3}" type="datetimeFigureOut">
              <a:rPr lang="sv-SE" smtClean="0"/>
              <a:t>2013-08-27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E76-489F-44A7-8F52-BE3E52E3F0C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5A7-6112-4743-AF46-16E898FFEEE3}" type="datetimeFigureOut">
              <a:rPr lang="sv-SE" smtClean="0"/>
              <a:t>2013-08-27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E76-489F-44A7-8F52-BE3E52E3F0C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5A7-6112-4743-AF46-16E898FFEEE3}" type="datetimeFigureOut">
              <a:rPr lang="sv-SE" smtClean="0"/>
              <a:t>2013-08-27</a:t>
            </a:fld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E76-489F-44A7-8F52-BE3E52E3F0C2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5A7-6112-4743-AF46-16E898FFEEE3}" type="datetimeFigureOut">
              <a:rPr lang="sv-SE" smtClean="0"/>
              <a:t>2013-08-27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E76-489F-44A7-8F52-BE3E52E3F0C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5A7-6112-4743-AF46-16E898FFEEE3}" type="datetimeFigureOut">
              <a:rPr lang="sv-SE" smtClean="0"/>
              <a:t>2013-08-27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E76-489F-44A7-8F52-BE3E52E3F0C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5A7-6112-4743-AF46-16E898FFEEE3}" type="datetimeFigureOut">
              <a:rPr lang="sv-SE" smtClean="0"/>
              <a:t>2013-08-27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E76-489F-44A7-8F52-BE3E52E3F0C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5A7-6112-4743-AF46-16E898FFEEE3}" type="datetimeFigureOut">
              <a:rPr lang="sv-SE" smtClean="0"/>
              <a:t>2013-08-27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E76-489F-44A7-8F52-BE3E52E3F0C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5A7-6112-4743-AF46-16E898FFEEE3}" type="datetimeFigureOut">
              <a:rPr lang="sv-SE" smtClean="0"/>
              <a:t>2013-08-27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E76-489F-44A7-8F52-BE3E52E3F0C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5A7-6112-4743-AF46-16E898FFEEE3}" type="datetimeFigureOut">
              <a:rPr lang="sv-SE" smtClean="0"/>
              <a:t>2013-08-27</a:t>
            </a:fld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E76-489F-44A7-8F52-BE3E52E3F0C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1905A7-6112-4743-AF46-16E898FFEEE3}" type="datetimeFigureOut">
              <a:rPr lang="sv-SE" smtClean="0"/>
              <a:t>2013-08-27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806E76-489F-44A7-8F52-BE3E52E3F0C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sv-SE" dirty="0" smtClean="0"/>
              <a:t>Bakgrunder till första världskriget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86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 smtClean="0"/>
              <a:t>imperalismen</a:t>
            </a:r>
            <a:endParaRPr lang="sv-SE" sz="5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Europeiska länders jakt på kolonier utanför Europa ledde till motsättningar mellan länderna.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2924944"/>
            <a:ext cx="2154085" cy="252028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958333"/>
            <a:ext cx="18764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2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Tyskland går framåt industriellt och militärt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Tyskland blir ett hot om makten i Europa och detta oroar framför allt Frankrike och Storbritannien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035" y="3284984"/>
            <a:ext cx="3052210" cy="203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3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 smtClean="0"/>
              <a:t>Allianserna</a:t>
            </a:r>
            <a:endParaRPr lang="sv-SE" sz="6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Många av Europas länder gick tillsammans i allianser vilket visade sig vara förödande när väl kriget startade.</a:t>
            </a:r>
          </a:p>
          <a:p>
            <a:r>
              <a:rPr lang="sv-SE" dirty="0" smtClean="0"/>
              <a:t>Trippelalliansen – </a:t>
            </a:r>
            <a:r>
              <a:rPr lang="sv-SE" b="1" dirty="0" smtClean="0"/>
              <a:t>Tyskland, Österrike/Ungern, Italien</a:t>
            </a:r>
          </a:p>
          <a:p>
            <a:r>
              <a:rPr lang="sv-SE" dirty="0" smtClean="0"/>
              <a:t>Trippelententen – </a:t>
            </a:r>
            <a:r>
              <a:rPr lang="sv-SE" b="1" dirty="0" smtClean="0"/>
              <a:t>Frankrike, Storbritannien, Ryssland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07707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7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 smtClean="0"/>
              <a:t>Nationalismen</a:t>
            </a:r>
            <a:endParaRPr lang="sv-SE" sz="6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 slutet på 1800-talet var många länder i Europa nationalistiska. Nya länder bildades och människorna hyllade sitt land på många olika sätt.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717032"/>
            <a:ext cx="29146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38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Upprustningen i </a:t>
            </a:r>
            <a:r>
              <a:rPr lang="sv-SE" dirty="0" err="1" smtClean="0"/>
              <a:t>europa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Många länder i Europa rustar för krig – bygger upp sin armé.</a:t>
            </a:r>
          </a:p>
          <a:p>
            <a:r>
              <a:rPr lang="sv-SE" dirty="0" smtClean="0"/>
              <a:t>Man trodde att man skulle vinna på ett krig – ekonomiska vinster vid ett snabbt krig. Många stödde dessa idéer.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077072"/>
            <a:ext cx="28575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996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e">
  <a:themeElements>
    <a:clrScheme name="Apoteka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37</TotalTime>
  <Words>136</Words>
  <Application>Microsoft Office PowerPoint</Application>
  <PresentationFormat>Bildspel på skärmen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Apotekare</vt:lpstr>
      <vt:lpstr>Bakgrunder till första världskriget</vt:lpstr>
      <vt:lpstr>imperalismen</vt:lpstr>
      <vt:lpstr>Tyskland går framåt industriellt och militärt</vt:lpstr>
      <vt:lpstr>Allianserna</vt:lpstr>
      <vt:lpstr>Nationalismen</vt:lpstr>
      <vt:lpstr>Upprustningen i europa</vt:lpstr>
    </vt:vector>
  </TitlesOfParts>
  <Company>Piteå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Bakgrunder till första världskriget</dc:title>
  <dc:creator>buhn2</dc:creator>
  <cp:lastModifiedBy>buhn2</cp:lastModifiedBy>
  <cp:revision>7</cp:revision>
  <dcterms:created xsi:type="dcterms:W3CDTF">2013-08-27T07:39:47Z</dcterms:created>
  <dcterms:modified xsi:type="dcterms:W3CDTF">2013-08-27T08:17:14Z</dcterms:modified>
</cp:coreProperties>
</file>