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1495B9-D3AD-4C17-95E3-8BF0880A0348}" type="datetimeFigureOut">
              <a:rPr lang="sv-SE" smtClean="0"/>
              <a:t>2014-10-06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3ACEA51-7145-48AA-97E6-3569E45E464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youtube.com/watch?v=uPWNwtDsrQ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V9kyocog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sz="4800" dirty="0" smtClean="0"/>
              <a:t>Mellankrigstiden</a:t>
            </a:r>
            <a:endParaRPr lang="sv-SE" sz="4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sv-SE" sz="2000" dirty="0" smtClean="0"/>
              <a:t>1919 - 1939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304" y="1268760"/>
            <a:ext cx="1794034" cy="134379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613" y="2924944"/>
            <a:ext cx="1496725" cy="202406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82" y="4293095"/>
            <a:ext cx="1722717" cy="172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000" b="1" dirty="0" smtClean="0"/>
              <a:t>Hur lyckas Hitler övertyga tyskarna att nazismen var den rätta vägen?</a:t>
            </a:r>
            <a:endParaRPr lang="sv-SE" sz="2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Propagandan </a:t>
            </a:r>
            <a:r>
              <a:rPr lang="sv-SE" dirty="0" smtClean="0"/>
              <a:t>– </a:t>
            </a:r>
            <a:r>
              <a:rPr lang="sv-SE" b="0" dirty="0" smtClean="0"/>
              <a:t>Det nazisiska budskapet kom fram överallt. Radion viktig. Det var särskilt tre saker som upprepades i talen:</a:t>
            </a:r>
            <a:r>
              <a:rPr lang="sv-SE" dirty="0" smtClean="0"/>
              <a:t> a)</a:t>
            </a:r>
            <a:r>
              <a:rPr lang="sv-SE" b="0" dirty="0" smtClean="0"/>
              <a:t> orättvisorna i Versaillesfreden </a:t>
            </a:r>
            <a:r>
              <a:rPr lang="sv-SE" dirty="0" smtClean="0"/>
              <a:t>b) </a:t>
            </a:r>
            <a:r>
              <a:rPr lang="sv-SE" b="0" dirty="0" smtClean="0"/>
              <a:t>Den judiska rasen, liksom slaver och mörkhyade, var underlägsna den germanska </a:t>
            </a:r>
            <a:r>
              <a:rPr lang="sv-SE" dirty="0" smtClean="0"/>
              <a:t>c) </a:t>
            </a:r>
            <a:r>
              <a:rPr lang="sv-SE" b="0" dirty="0" smtClean="0"/>
              <a:t>Kommunismen var ett hot mot mänskligheten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Den ekonomiska krisen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Missnöjet med Versaillesfreden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Rädslan för kommunisterna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Den svaga demokratin </a:t>
            </a:r>
            <a:r>
              <a:rPr lang="sv-SE" dirty="0" smtClean="0"/>
              <a:t>– </a:t>
            </a:r>
            <a:r>
              <a:rPr lang="sv-SE" b="0" dirty="0" smtClean="0"/>
              <a:t>partisplittring i Tyskland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Hitler som person</a:t>
            </a:r>
          </a:p>
        </p:txBody>
      </p:sp>
    </p:spTree>
    <p:extLst>
      <p:ext uri="{BB962C8B-B14F-4D97-AF65-F5344CB8AC3E}">
        <p14:creationId xmlns:p14="http://schemas.microsoft.com/office/powerpoint/2010/main" val="39915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dirty="0" smtClean="0"/>
              <a:t>Ryska revolutionen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400" dirty="0" smtClean="0"/>
              <a:t>Bakgrund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Tsaren enväldig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b="0" dirty="0" smtClean="0"/>
              <a:t>Jordbruket ålderdomligt – liten produktion – </a:t>
            </a:r>
            <a:r>
              <a:rPr lang="sv-SE" sz="2000" dirty="0" smtClean="0"/>
              <a:t>hungersnöd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Jorden var orättvist fördelad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Bönderna livegna fram till 1861</a:t>
            </a:r>
          </a:p>
          <a:p>
            <a:pPr marL="0" indent="0" algn="ctr"/>
            <a:r>
              <a:rPr lang="sv-SE" sz="2400" dirty="0" smtClean="0"/>
              <a:t>Stort missnöje - REVOLUTION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2260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dirty="0" smtClean="0"/>
              <a:t>februarirevolutionen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Borglig, demokratisk revolution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Hungersnöd och demonstrationer 1917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26/2 demonstranter blir nedskjutna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27/2 soldaterna skjuter sina officerare istället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2/3 – tsar Nikolaj II abdikerar men fångas och mördas</a:t>
            </a:r>
          </a:p>
          <a:p>
            <a:pPr marL="0" indent="0" algn="ctr"/>
            <a:r>
              <a:rPr lang="sv-SE" sz="2400" dirty="0" smtClean="0"/>
              <a:t>Ryssland blir en REPUBLIK</a:t>
            </a:r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77072"/>
            <a:ext cx="3816424" cy="253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dirty="0" smtClean="0"/>
              <a:t>OKTOBERREVOLUTIONEN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Bolsjevikernas revolution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Ryssland gick mot att bli en demokratisk stat som i väst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Lenin m </a:t>
            </a:r>
            <a:r>
              <a:rPr lang="sv-SE" sz="2400" b="0" dirty="0" err="1" smtClean="0"/>
              <a:t>fl</a:t>
            </a:r>
            <a:r>
              <a:rPr lang="sv-SE" sz="2400" b="0" dirty="0" smtClean="0"/>
              <a:t> ville annat – revolutionen fortsätter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24-25/10 övertar bolsjevikerna makten i landet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Vid fria val får bolsjevikerna bara 25% av rösterna</a:t>
            </a:r>
            <a:endParaRPr lang="sv-SE" sz="2400" b="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221088"/>
            <a:ext cx="18288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/>
              <a:t>Oktoberrevolutionen sid 2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Bolsjevikernas diktatur upprättas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Bolsjevikerna vann krig mot västländerna</a:t>
            </a:r>
          </a:p>
          <a:p>
            <a:pPr marL="0" indent="0" algn="ctr"/>
            <a:r>
              <a:rPr lang="sv-SE" sz="4800" dirty="0" smtClean="0"/>
              <a:t>SOVJETUNIONEN</a:t>
            </a:r>
            <a:endParaRPr lang="sv-SE" sz="4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08920"/>
            <a:ext cx="4716676" cy="234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b="1" dirty="0" smtClean="0"/>
              <a:t>fascismen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Stort missnöje i Italien efter 1:a världskriget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Fruktan för en kommunistisk revolution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Fascistpartiet bildas i mars 1919 – svartskjortor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Ledare var Benito Mussolini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Fascisterna används i kampen mot kommunisterna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Hösten 1922 gör fascisterna en statskupp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Mussolini blev ”il </a:t>
            </a:r>
            <a:r>
              <a:rPr lang="sv-SE" sz="2400" b="0" dirty="0" err="1" smtClean="0"/>
              <a:t>Duce</a:t>
            </a:r>
            <a:r>
              <a:rPr lang="sv-SE" sz="2400" b="0" dirty="0" smtClean="0"/>
              <a:t>” – ledaren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>
                <a:hlinkClick r:id="rId2"/>
              </a:rPr>
              <a:t>http://</a:t>
            </a:r>
            <a:r>
              <a:rPr lang="sv-SE" sz="2400" b="0" dirty="0" smtClean="0">
                <a:hlinkClick r:id="rId2"/>
              </a:rPr>
              <a:t>www.youtube.com/watch?v=uPWNwtDsrQo</a:t>
            </a:r>
            <a:endParaRPr lang="sv-SE" sz="24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sv-SE" sz="2400" b="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831432"/>
            <a:ext cx="1608858" cy="196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b="1" dirty="0" smtClean="0"/>
              <a:t>nazismen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Bildades i München i mars 1919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Ledare – ”</a:t>
            </a:r>
            <a:r>
              <a:rPr lang="sv-SE" sz="2400" b="0" dirty="0" err="1" smtClean="0"/>
              <a:t>Führer</a:t>
            </a:r>
            <a:r>
              <a:rPr lang="sv-SE" sz="2400" b="0" dirty="0" smtClean="0"/>
              <a:t>” – blev Adolf Hitler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I november 1923 försökte nazisterna ta makten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Försöket misslyckades – Hitler i fängelse i 5 år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Benådad efter 5 månader – skrev ”</a:t>
            </a:r>
            <a:r>
              <a:rPr lang="sv-SE" sz="2400" b="0" dirty="0" err="1" smtClean="0"/>
              <a:t>Mein</a:t>
            </a:r>
            <a:r>
              <a:rPr lang="sv-SE" sz="2400" b="0" dirty="0" smtClean="0"/>
              <a:t> </a:t>
            </a:r>
            <a:r>
              <a:rPr lang="sv-SE" sz="2400" b="0" dirty="0" err="1" smtClean="0"/>
              <a:t>Kampf</a:t>
            </a:r>
            <a:r>
              <a:rPr lang="sv-SE" sz="2400" b="0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Nazisterna bortglömda</a:t>
            </a:r>
            <a:endParaRPr lang="sv-SE" sz="2400" b="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861048"/>
            <a:ext cx="1771650" cy="2581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9919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Nazismen sid 2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1930 kommer nazistpartiet i riksdagen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1932 – största partiet i Tyskland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1933 – blir Hitler rikskansler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1933 – Tyskland blir en diktatur – </a:t>
            </a:r>
            <a:r>
              <a:rPr lang="sv-SE" sz="2400" dirty="0" smtClean="0"/>
              <a:t>Fullmaktslagen</a:t>
            </a:r>
          </a:p>
          <a:p>
            <a:pPr marL="0" indent="0"/>
            <a:endParaRPr lang="sv-SE" sz="2400" b="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344342"/>
            <a:ext cx="2609850" cy="17526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645024"/>
            <a:ext cx="1539255" cy="1024304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882" y="4669328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Nazismen sid 3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v-SE" sz="2400" dirty="0" smtClean="0"/>
              <a:t>Vad händer i Tyskland?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Alla politiska partier förbjud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Fackföreningar förbjuds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Militär upprustning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1935 – allmän värnplikt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Arbetslösheten försvinner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Judeförföljerser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 smtClean="0"/>
              <a:t>Landvinningar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0" dirty="0">
                <a:hlinkClick r:id="rId2"/>
              </a:rPr>
              <a:t>http://</a:t>
            </a:r>
            <a:r>
              <a:rPr lang="sv-SE" sz="2400" b="0" dirty="0" smtClean="0">
                <a:hlinkClick r:id="rId2"/>
              </a:rPr>
              <a:t>www.youtube.com/watch?v=EV9kyocogKo</a:t>
            </a:r>
            <a:endParaRPr lang="sv-SE" sz="2400" b="0" dirty="0" smtClean="0"/>
          </a:p>
          <a:p>
            <a:pPr marL="0" indent="0"/>
            <a:endParaRPr lang="sv-SE" sz="2400" b="0" dirty="0"/>
          </a:p>
        </p:txBody>
      </p:sp>
    </p:spTree>
    <p:extLst>
      <p:ext uri="{BB962C8B-B14F-4D97-AF65-F5344CB8AC3E}">
        <p14:creationId xmlns:p14="http://schemas.microsoft.com/office/powerpoint/2010/main" val="21094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nklar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ink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nk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77</TotalTime>
  <Words>338</Words>
  <Application>Microsoft Office PowerPoint</Application>
  <PresentationFormat>Bildspel på skärmen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Vinklar</vt:lpstr>
      <vt:lpstr>Mellankrigstiden</vt:lpstr>
      <vt:lpstr>Ryska revolutionen</vt:lpstr>
      <vt:lpstr>februarirevolutionen</vt:lpstr>
      <vt:lpstr>OKTOBERREVOLUTIONEN</vt:lpstr>
      <vt:lpstr>Oktoberrevolutionen sid 2</vt:lpstr>
      <vt:lpstr>fascismen</vt:lpstr>
      <vt:lpstr>nazismen</vt:lpstr>
      <vt:lpstr>Nazismen sid 2</vt:lpstr>
      <vt:lpstr>Nazismen sid 3</vt:lpstr>
      <vt:lpstr>Hur lyckas Hitler övertyga tyskarna att nazismen var den rätta vägen?</vt:lpstr>
    </vt:vector>
  </TitlesOfParts>
  <Company>Piteå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Mellankrigstiden</dc:title>
  <dc:creator>buhn2</dc:creator>
  <cp:lastModifiedBy>buhn2</cp:lastModifiedBy>
  <cp:revision>15</cp:revision>
  <dcterms:created xsi:type="dcterms:W3CDTF">2014-09-22T09:46:52Z</dcterms:created>
  <dcterms:modified xsi:type="dcterms:W3CDTF">2014-10-06T08:16:07Z</dcterms:modified>
</cp:coreProperties>
</file>