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3" r:id="rId10"/>
    <p:sldId id="271" r:id="rId11"/>
    <p:sldId id="264" r:id="rId12"/>
    <p:sldId id="262" r:id="rId13"/>
    <p:sldId id="265" r:id="rId14"/>
    <p:sldId id="266" r:id="rId15"/>
    <p:sldId id="267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39EA8D-5995-4D16-88B9-983BB3C38CEC}" type="datetimeFigureOut">
              <a:rPr lang="sv-SE" smtClean="0"/>
              <a:t>2015-10-28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A83F2B-CE79-4303-AB0B-F041872B2B0A}" type="slidenum">
              <a:rPr lang="sv-SE" smtClean="0"/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K1q9Ntcr5g" TargetMode="Externa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smtClean="0"/>
              <a:t>Nya tiden</a:t>
            </a:r>
            <a:br>
              <a:rPr lang="sv-SE" dirty="0" smtClean="0"/>
            </a:br>
            <a:r>
              <a:rPr lang="sv-SE" dirty="0" smtClean="0"/>
              <a:t>1500-1700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 smtClean="0"/>
              <a:t>Med betoning på</a:t>
            </a:r>
          </a:p>
          <a:p>
            <a:pPr algn="ctr"/>
            <a:r>
              <a:rPr lang="sv-SE" dirty="0" smtClean="0"/>
              <a:t>Kina, Upplysningstiden och</a:t>
            </a:r>
          </a:p>
          <a:p>
            <a:pPr algn="ctr"/>
            <a:r>
              <a:rPr lang="sv-SE" dirty="0" smtClean="0"/>
              <a:t>Franska revolutionen.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23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Upplysningen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Sammanfattning av upplysningsidéerna i 4 punkter:</a:t>
            </a:r>
          </a:p>
          <a:p>
            <a:endParaRPr lang="sv-SE" dirty="0"/>
          </a:p>
          <a:p>
            <a:r>
              <a:rPr lang="sv-SE" dirty="0" smtClean="0"/>
              <a:t>Förnufts- och framtidstro.</a:t>
            </a:r>
          </a:p>
          <a:p>
            <a:r>
              <a:rPr lang="sv-SE" dirty="0" smtClean="0"/>
              <a:t>Jämlikhet och humanitet.</a:t>
            </a:r>
          </a:p>
          <a:p>
            <a:r>
              <a:rPr lang="sv-SE" dirty="0" smtClean="0"/>
              <a:t>Kritik mot kyrkan och åsiktsfrihet.</a:t>
            </a:r>
          </a:p>
          <a:p>
            <a:r>
              <a:rPr lang="sv-SE" dirty="0" smtClean="0"/>
              <a:t>Nya idéer om hur staten och samhället borde styras.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039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Samhället under 1700-talet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65" y="1935163"/>
            <a:ext cx="5436869" cy="4389437"/>
          </a:xfrm>
        </p:spPr>
      </p:pic>
    </p:spTree>
    <p:extLst>
      <p:ext uri="{BB962C8B-B14F-4D97-AF65-F5344CB8AC3E}">
        <p14:creationId xmlns:p14="http://schemas.microsoft.com/office/powerpoint/2010/main" val="178206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Amerikanska Revolutionen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Från 1500-talet och framåt kolonieras Sydamerika av Spanien och Portugal och Nordamerika av Storbritannien och Frankrike. </a:t>
            </a:r>
            <a:endParaRPr lang="sv-SE" dirty="0"/>
          </a:p>
          <a:p>
            <a:pPr lvl="1"/>
            <a:r>
              <a:rPr lang="sv-SE" dirty="0" smtClean="0"/>
              <a:t>Hur kan vi se det idag?</a:t>
            </a:r>
          </a:p>
          <a:p>
            <a:r>
              <a:rPr lang="sv-SE" dirty="0" smtClean="0"/>
              <a:t>Kampen om Amerika fördes mellan SB och Fra i många år och SB blir för starka.</a:t>
            </a:r>
          </a:p>
          <a:p>
            <a:r>
              <a:rPr lang="sv-SE" dirty="0" smtClean="0"/>
              <a:t>1775 gjorde folket i Amerika uppror mot engelsmännen och efter sex års krig besegrade man SB. USA blir självständigt. </a:t>
            </a:r>
          </a:p>
          <a:p>
            <a:r>
              <a:rPr lang="sv-SE" dirty="0" smtClean="0"/>
              <a:t>Fransmännen som hjälper amerikanerna tar med sig viktiga idéer från Amerika hem där franska revolutionen utspelar sig några år senare.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55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Franska revolutionen</a:t>
            </a:r>
            <a:br>
              <a:rPr lang="sv-SE" dirty="0" smtClean="0"/>
            </a:br>
            <a:r>
              <a:rPr lang="sv-SE" dirty="0" smtClean="0"/>
              <a:t>Varför</a:t>
            </a:r>
            <a:r>
              <a:rPr lang="sv-SE" dirty="0" smtClean="0"/>
              <a:t>?</a:t>
            </a:r>
            <a:r>
              <a:rPr lang="sv-SE" dirty="0" smtClean="0"/>
              <a:t>??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45568"/>
            <a:ext cx="8507288" cy="4551784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Privilegierna	</a:t>
            </a:r>
            <a:endParaRPr lang="sv-SE" sz="2400" dirty="0" smtClean="0"/>
          </a:p>
          <a:p>
            <a:pPr lvl="2"/>
            <a:r>
              <a:rPr lang="sv-SE" sz="2000" dirty="0" smtClean="0"/>
              <a:t>Kyrkan </a:t>
            </a:r>
            <a:r>
              <a:rPr lang="sv-SE" sz="2000" dirty="0" smtClean="0"/>
              <a:t>och adeln </a:t>
            </a:r>
            <a:r>
              <a:rPr lang="sv-SE" sz="2000" dirty="0" smtClean="0"/>
              <a:t>skattebefriade</a:t>
            </a:r>
          </a:p>
          <a:p>
            <a:pPr lvl="2"/>
            <a:r>
              <a:rPr lang="sv-SE" sz="2000" dirty="0" smtClean="0"/>
              <a:t>Adelns jakträtt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sz="2400" dirty="0" smtClean="0"/>
              <a:t>Upplysningstiden	</a:t>
            </a:r>
            <a:endParaRPr lang="sv-SE" sz="2400" dirty="0" smtClean="0"/>
          </a:p>
          <a:p>
            <a:pPr lvl="2"/>
            <a:r>
              <a:rPr lang="sv-SE" sz="2000" dirty="0" smtClean="0"/>
              <a:t>Kunskaper </a:t>
            </a:r>
            <a:r>
              <a:rPr lang="sv-SE" sz="2000" dirty="0" smtClean="0"/>
              <a:t>sprids via </a:t>
            </a:r>
            <a:r>
              <a:rPr lang="sv-SE" sz="2000" dirty="0" smtClean="0"/>
              <a:t>tidningar</a:t>
            </a:r>
          </a:p>
          <a:p>
            <a:pPr lvl="2"/>
            <a:r>
              <a:rPr lang="sv-SE" sz="2000" dirty="0" smtClean="0"/>
              <a:t>Vetenskapliga framsteg</a:t>
            </a:r>
          </a:p>
          <a:p>
            <a:pPr lvl="2"/>
            <a:r>
              <a:rPr lang="sv-SE" sz="2000" dirty="0" smtClean="0"/>
              <a:t>Filosofer – tankar </a:t>
            </a:r>
            <a:r>
              <a:rPr lang="sv-SE" sz="2000" dirty="0" smtClean="0"/>
              <a:t>om hur staten </a:t>
            </a:r>
            <a:r>
              <a:rPr lang="sv-SE" sz="2000" dirty="0" smtClean="0"/>
              <a:t>ska styras</a:t>
            </a:r>
            <a:endParaRPr lang="sv-SE" sz="2000" dirty="0"/>
          </a:p>
          <a:p>
            <a:pPr lvl="2"/>
            <a:r>
              <a:rPr lang="sv-SE" sz="2000" dirty="0" smtClean="0"/>
              <a:t>Man </a:t>
            </a:r>
            <a:r>
              <a:rPr lang="sv-SE" sz="2000" dirty="0" smtClean="0"/>
              <a:t>tappade respekten för ”Kungen av </a:t>
            </a:r>
            <a:r>
              <a:rPr lang="sv-SE" sz="2000" dirty="0" smtClean="0"/>
              <a:t>Guds </a:t>
            </a:r>
            <a:r>
              <a:rPr lang="sv-SE" sz="2000" dirty="0" smtClean="0"/>
              <a:t>nåde”</a:t>
            </a:r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878" y="1124744"/>
            <a:ext cx="311812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6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Franska revolutionen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Förenta staterna	</a:t>
            </a:r>
            <a:endParaRPr lang="sv-SE" sz="2400" dirty="0" smtClean="0"/>
          </a:p>
          <a:p>
            <a:pPr lvl="2"/>
            <a:r>
              <a:rPr lang="sv-SE" sz="2000" dirty="0" smtClean="0"/>
              <a:t>Förebild</a:t>
            </a:r>
            <a:endParaRPr lang="sv-SE" sz="2000" dirty="0"/>
          </a:p>
          <a:p>
            <a:pPr lvl="2"/>
            <a:r>
              <a:rPr lang="sv-SE" sz="2000" dirty="0" smtClean="0"/>
              <a:t>Många </a:t>
            </a:r>
            <a:r>
              <a:rPr lang="sv-SE" sz="2000" dirty="0" smtClean="0"/>
              <a:t>fransmän deltog i </a:t>
            </a:r>
            <a:r>
              <a:rPr lang="sv-SE" sz="2000" dirty="0" smtClean="0"/>
              <a:t>amerikanska frihetskriget.</a:t>
            </a:r>
          </a:p>
          <a:p>
            <a:pPr lvl="2"/>
            <a:r>
              <a:rPr lang="sv-SE" sz="2000" dirty="0" smtClean="0"/>
              <a:t>De </a:t>
            </a:r>
            <a:r>
              <a:rPr lang="sv-SE" sz="2000" dirty="0" smtClean="0"/>
              <a:t>upplevde hur ett nytt </a:t>
            </a:r>
            <a:r>
              <a:rPr lang="sv-SE" sz="2000" dirty="0" smtClean="0"/>
              <a:t>samhälle skapades.</a:t>
            </a:r>
          </a:p>
          <a:p>
            <a:pPr lvl="2"/>
            <a:r>
              <a:rPr lang="en-US" sz="2000" dirty="0" smtClean="0"/>
              <a:t>U</a:t>
            </a:r>
            <a:r>
              <a:rPr lang="sv-SE" sz="2000" dirty="0" err="1" smtClean="0"/>
              <a:t>pplysningstidens</a:t>
            </a:r>
            <a:r>
              <a:rPr lang="sv-SE" sz="2000" dirty="0" smtClean="0"/>
              <a:t> </a:t>
            </a:r>
            <a:r>
              <a:rPr lang="sv-SE" sz="2000" dirty="0" smtClean="0"/>
              <a:t>idéer.</a:t>
            </a:r>
          </a:p>
          <a:p>
            <a:pPr lvl="2"/>
            <a:endParaRPr lang="sv-SE" sz="2400" dirty="0" smtClean="0"/>
          </a:p>
          <a:p>
            <a:r>
              <a:rPr lang="sv-SE" sz="2400" dirty="0" smtClean="0"/>
              <a:t>Brist på mat	</a:t>
            </a:r>
            <a:endParaRPr lang="sv-SE" sz="2400" dirty="0" smtClean="0"/>
          </a:p>
          <a:p>
            <a:pPr lvl="2"/>
            <a:r>
              <a:rPr lang="sv-SE" sz="2000" dirty="0" smtClean="0"/>
              <a:t>Missväxt –&gt; </a:t>
            </a:r>
            <a:r>
              <a:rPr lang="sv-SE" sz="2000" dirty="0" smtClean="0"/>
              <a:t>brist på mjöl </a:t>
            </a:r>
            <a:r>
              <a:rPr lang="sv-SE" sz="2000" dirty="0" smtClean="0"/>
              <a:t>–&gt; </a:t>
            </a:r>
            <a:r>
              <a:rPr lang="sv-SE" sz="2000" dirty="0" smtClean="0"/>
              <a:t>brödet </a:t>
            </a:r>
            <a:r>
              <a:rPr lang="sv-SE" sz="2000" dirty="0" smtClean="0"/>
              <a:t>dyrare.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39220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smtClean="0"/>
              <a:t>Franska revolutionen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 Europa var franska revolutionen det första stora upproret mot det gamla samhällets makthavare</a:t>
            </a:r>
            <a:r>
              <a:rPr lang="sv-SE" dirty="0" smtClean="0"/>
              <a:t>.</a:t>
            </a:r>
          </a:p>
          <a:p>
            <a:r>
              <a:rPr lang="sv-SE" dirty="0" smtClean="0"/>
              <a:t>Stormningen av </a:t>
            </a:r>
            <a:r>
              <a:rPr lang="sv-SE" dirty="0" err="1" smtClean="0"/>
              <a:t>Bastiljen</a:t>
            </a:r>
            <a:r>
              <a:rPr lang="sv-SE" dirty="0" smtClean="0"/>
              <a:t> 14 juli 1789.</a:t>
            </a:r>
            <a:endParaRPr lang="sv-SE" dirty="0" smtClean="0"/>
          </a:p>
          <a:p>
            <a:r>
              <a:rPr lang="sv-SE" dirty="0" smtClean="0"/>
              <a:t>Ståndssamhället avskaffades.</a:t>
            </a:r>
          </a:p>
          <a:p>
            <a:r>
              <a:rPr lang="sv-SE" dirty="0" smtClean="0"/>
              <a:t>Den franska nationalförsamlingen skrev </a:t>
            </a:r>
            <a:r>
              <a:rPr lang="sv-SE" i="1" dirty="0" smtClean="0"/>
              <a:t>förklaringen om de mänskliga rättigheterna</a:t>
            </a:r>
            <a:r>
              <a:rPr lang="sv-SE" dirty="0" smtClean="0"/>
              <a:t>. </a:t>
            </a:r>
            <a:endParaRPr lang="sv-SE" dirty="0" smtClean="0"/>
          </a:p>
          <a:p>
            <a:r>
              <a:rPr lang="sv-SE" dirty="0" smtClean="0"/>
              <a:t>Franska </a:t>
            </a:r>
            <a:r>
              <a:rPr lang="sv-SE" dirty="0" smtClean="0"/>
              <a:t>revolutionen slutade med att medelklassen fick mer makt.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50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Franska revolutionen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Kungen, adeln och kyrkan förlorade sin makt</a:t>
            </a:r>
          </a:p>
          <a:p>
            <a:r>
              <a:rPr lang="sv-SE" dirty="0" smtClean="0"/>
              <a:t>För kvinnorna och de fattiga blev det ingen större skillnad men drömmen om </a:t>
            </a:r>
            <a:r>
              <a:rPr lang="sv-SE" b="1" i="1" dirty="0" smtClean="0"/>
              <a:t>frihet, jämlikhet och broderskap</a:t>
            </a:r>
            <a:r>
              <a:rPr lang="sv-SE" dirty="0" smtClean="0"/>
              <a:t> levde ändå </a:t>
            </a:r>
            <a:r>
              <a:rPr lang="sv-SE" dirty="0" smtClean="0"/>
              <a:t>kvar </a:t>
            </a:r>
            <a:r>
              <a:rPr lang="sv-SE" dirty="0" smtClean="0"/>
              <a:t>efter revolutionen.</a:t>
            </a:r>
          </a:p>
          <a:p>
            <a:r>
              <a:rPr lang="sv-SE" dirty="0">
                <a:hlinkClick r:id="rId2"/>
              </a:rPr>
              <a:t>https://</a:t>
            </a:r>
            <a:r>
              <a:rPr lang="sv-SE" dirty="0" smtClean="0">
                <a:hlinkClick r:id="rId2"/>
              </a:rPr>
              <a:t>www.youtube.com/watch?v=4K1q9Ntcr5g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09120"/>
            <a:ext cx="40324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4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Skräckväldet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42" b="10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954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Napoleon Bonaparte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Tiden efter revolutionen och skräckväldet var osäker.</a:t>
            </a:r>
          </a:p>
          <a:p>
            <a:r>
              <a:rPr lang="sv-SE" dirty="0" smtClean="0"/>
              <a:t>Politikerna behövde stöd av militären för att styra landet samt får stabilitet.</a:t>
            </a:r>
          </a:p>
          <a:p>
            <a:r>
              <a:rPr lang="sv-SE" dirty="0" smtClean="0"/>
              <a:t>Generalen Napoleon Bonaparte gör en militärkupp och utropar sig till kejsare.</a:t>
            </a:r>
          </a:p>
          <a:p>
            <a:r>
              <a:rPr lang="sv-SE" dirty="0" smtClean="0"/>
              <a:t>Napoleon inför </a:t>
            </a:r>
            <a:r>
              <a:rPr lang="en-US" dirty="0" smtClean="0"/>
              <a:t>v</a:t>
            </a:r>
            <a:r>
              <a:rPr lang="sv-SE" dirty="0" err="1" smtClean="0"/>
              <a:t>ärnplikt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 smtClean="0"/>
              <a:t>Wienkongessen</a:t>
            </a:r>
            <a:r>
              <a:rPr lang="sv-SE" dirty="0" smtClean="0"/>
              <a:t> 1815.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09" y="3933056"/>
            <a:ext cx="43173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De stora upptäckternas 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 slutet på medeltiden började forskare ifrågasätta kyrkans världsbild – JORDEN VAR RUND!</a:t>
            </a:r>
          </a:p>
          <a:p>
            <a:r>
              <a:rPr lang="sv-SE" dirty="0" smtClean="0"/>
              <a:t>Nya uppfinningar, större fartyg gjorde det möjligt att segla ut på de stora haven.</a:t>
            </a:r>
            <a:endParaRPr lang="sv-SE" dirty="0"/>
          </a:p>
          <a:p>
            <a:r>
              <a:rPr lang="sv-SE" dirty="0" smtClean="0"/>
              <a:t>Sjövägen till Indien hittades.</a:t>
            </a:r>
          </a:p>
          <a:p>
            <a:r>
              <a:rPr lang="sv-SE" dirty="0" smtClean="0"/>
              <a:t>I tron att hitta sjövägen till Indien kom Columbus till ögrupper i närheten av Amerika.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48168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smtClean="0"/>
              <a:t>Kartor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55543" cy="4419071"/>
          </a:xfrm>
        </p:spPr>
      </p:pic>
    </p:spTree>
    <p:extLst>
      <p:ext uri="{BB962C8B-B14F-4D97-AF65-F5344CB8AC3E}">
        <p14:creationId xmlns:p14="http://schemas.microsoft.com/office/powerpoint/2010/main" val="252313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Mer kartor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Här ser vi hur värden såg ut ca 1550. Förklara de länder som finns inskrivna på kartan.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7596336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Kina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Bättre jordbruksmetoder -&gt; Kinas befolkning växer snabbt från och med 700-talet. Långt före Europa!</a:t>
            </a:r>
          </a:p>
          <a:p>
            <a:r>
              <a:rPr lang="sv-SE" dirty="0" smtClean="0"/>
              <a:t>Kina styrdes av kejsare, och till skillnad från Europa var inte Kina uppdelat i olika länder. Fördelar???</a:t>
            </a:r>
          </a:p>
          <a:p>
            <a:r>
              <a:rPr lang="sv-SE" dirty="0" smtClean="0"/>
              <a:t>Kina blev ett rikt land med duktiga forskare, författare och konstnärer. </a:t>
            </a:r>
          </a:p>
          <a:p>
            <a:r>
              <a:rPr lang="sv-SE" dirty="0" smtClean="0"/>
              <a:t>Fram till 1700-talet var kineserna bättre än oss på att tillverka varor med hjälp av maskiner.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929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Kina forts.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 början av 1400-talet </a:t>
            </a:r>
            <a:r>
              <a:rPr lang="sv-SE" dirty="0" smtClean="0"/>
              <a:t>hade </a:t>
            </a:r>
            <a:r>
              <a:rPr lang="sv-SE" dirty="0"/>
              <a:t>även Kina upptäcktsresande.</a:t>
            </a:r>
          </a:p>
          <a:p>
            <a:r>
              <a:rPr lang="sv-SE" dirty="0" smtClean="0"/>
              <a:t>1433 upphörde detta tvärt och blev åter ett slutet rike!</a:t>
            </a:r>
          </a:p>
          <a:p>
            <a:pPr lvl="1"/>
            <a:r>
              <a:rPr lang="sv-SE" dirty="0" smtClean="0"/>
              <a:t>Varför???</a:t>
            </a:r>
          </a:p>
          <a:p>
            <a:r>
              <a:rPr lang="sv-SE" dirty="0" smtClean="0"/>
              <a:t>Under 1700-talet blev lyxvaror från Kina högsta mode i Europa och efterfrågan var stor.</a:t>
            </a:r>
          </a:p>
          <a:p>
            <a:r>
              <a:rPr lang="sv-SE" dirty="0" smtClean="0"/>
              <a:t>Under 1800-talet växte de penninghungriga utlänningarnas press på Kina. Kejsarna, som inte skaffat modern vapenteknik, förlorade då makten över landet.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095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Upplysningen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Gamla sättet att se på världen:</a:t>
            </a:r>
          </a:p>
          <a:p>
            <a:endParaRPr lang="sv-SE" dirty="0" smtClean="0"/>
          </a:p>
          <a:p>
            <a:pPr lvl="1"/>
            <a:r>
              <a:rPr lang="sv-SE" dirty="0" smtClean="0"/>
              <a:t>Det finns bara ett sätt att tro och tänka - kyrkans sätt.</a:t>
            </a:r>
          </a:p>
          <a:p>
            <a:pPr lvl="1"/>
            <a:r>
              <a:rPr lang="sv-SE" dirty="0" smtClean="0"/>
              <a:t>Gud har skapat allt och gett jorden sin plats.</a:t>
            </a:r>
          </a:p>
          <a:p>
            <a:pPr lvl="1"/>
            <a:r>
              <a:rPr lang="sv-SE" dirty="0" smtClean="0"/>
              <a:t>Alla är inte födda med samma rättigheter.</a:t>
            </a:r>
          </a:p>
          <a:p>
            <a:endParaRPr lang="sv-S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512" y="4345384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1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Upplysningen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ättet </a:t>
            </a:r>
            <a:r>
              <a:rPr lang="sv-SE" dirty="0"/>
              <a:t>att se på </a:t>
            </a:r>
            <a:r>
              <a:rPr lang="sv-SE" dirty="0" smtClean="0"/>
              <a:t>världen under upplysningen:</a:t>
            </a:r>
          </a:p>
          <a:p>
            <a:pPr lvl="1"/>
            <a:r>
              <a:rPr lang="sv-SE" dirty="0" smtClean="0"/>
              <a:t>Alla människor är födda fria och lika.</a:t>
            </a:r>
          </a:p>
          <a:p>
            <a:pPr lvl="1"/>
            <a:r>
              <a:rPr lang="sv-SE" dirty="0" smtClean="0"/>
              <a:t>Gud finns inte.</a:t>
            </a:r>
          </a:p>
          <a:p>
            <a:pPr lvl="1"/>
            <a:r>
              <a:rPr lang="sv-SE" dirty="0" smtClean="0"/>
              <a:t>Det går att skapa ett bättre samhälle.</a:t>
            </a:r>
          </a:p>
          <a:p>
            <a:pPr lvl="1"/>
            <a:endParaRPr lang="sv-SE" dirty="0"/>
          </a:p>
          <a:p>
            <a:r>
              <a:rPr lang="sv-SE" dirty="0" smtClean="0"/>
              <a:t>Dessa idéer låg till grund för det man kallar för Upplysningen.</a:t>
            </a:r>
          </a:p>
          <a:p>
            <a:r>
              <a:rPr lang="sv-SE" dirty="0" smtClean="0"/>
              <a:t>Man menade att dessa idéer lyste upp i mörkret!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420888"/>
            <a:ext cx="1774056" cy="17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5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Upplysningen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var framförallt 2 saker som låg bakom de nya idéerna:</a:t>
            </a:r>
          </a:p>
          <a:p>
            <a:pPr lvl="1"/>
            <a:r>
              <a:rPr lang="sv-SE" dirty="0" smtClean="0"/>
              <a:t>Vetenskapsmän hade gjort många nya upptäckter och uppfinningar.</a:t>
            </a:r>
          </a:p>
          <a:p>
            <a:pPr lvl="1"/>
            <a:r>
              <a:rPr lang="sv-SE" dirty="0" smtClean="0"/>
              <a:t>Författare och konstnärer kunde börja arbeta åt andra än kungar och adelsmän.</a:t>
            </a:r>
          </a:p>
          <a:p>
            <a:r>
              <a:rPr lang="sv-SE" dirty="0" smtClean="0"/>
              <a:t>Vetenskapsmännen upptäcker och </a:t>
            </a:r>
            <a:r>
              <a:rPr lang="sv-SE" u="sng" dirty="0" smtClean="0"/>
              <a:t>bevisar</a:t>
            </a:r>
            <a:r>
              <a:rPr lang="sv-SE" dirty="0" smtClean="0"/>
              <a:t> att kyrkan har fel!</a:t>
            </a:r>
          </a:p>
        </p:txBody>
      </p:sp>
    </p:spTree>
    <p:extLst>
      <p:ext uri="{BB962C8B-B14F-4D97-AF65-F5344CB8AC3E}">
        <p14:creationId xmlns:p14="http://schemas.microsoft.com/office/powerpoint/2010/main" val="201830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636</Words>
  <Application>Microsoft Macintosh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Flöde</vt:lpstr>
      <vt:lpstr>Nya tiden 1500-1700</vt:lpstr>
      <vt:lpstr>De stora upptäckternas tid</vt:lpstr>
      <vt:lpstr>Kartor</vt:lpstr>
      <vt:lpstr>Mer kartor</vt:lpstr>
      <vt:lpstr>Kina</vt:lpstr>
      <vt:lpstr>Kina forts.</vt:lpstr>
      <vt:lpstr>Upplysningen</vt:lpstr>
      <vt:lpstr>Upplysningen</vt:lpstr>
      <vt:lpstr>Upplysningen</vt:lpstr>
      <vt:lpstr>Upplysningen</vt:lpstr>
      <vt:lpstr>Samhället under 1700-talet</vt:lpstr>
      <vt:lpstr>Amerikanska Revolutionen</vt:lpstr>
      <vt:lpstr>Franska revolutionen Varför???</vt:lpstr>
      <vt:lpstr>Franska revolutionen</vt:lpstr>
      <vt:lpstr>Franska revolutionen</vt:lpstr>
      <vt:lpstr>Franska revolutionen</vt:lpstr>
      <vt:lpstr>Skräckväldet</vt:lpstr>
      <vt:lpstr>Napoleon Bonaparte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Nya tiden 1500-1700</dc:title>
  <dc:creator>hakan.norberg@telia.com</dc:creator>
  <cp:lastModifiedBy>Johan Norberg</cp:lastModifiedBy>
  <cp:revision>24</cp:revision>
  <dcterms:created xsi:type="dcterms:W3CDTF">2015-10-12T18:57:28Z</dcterms:created>
  <dcterms:modified xsi:type="dcterms:W3CDTF">2015-10-28T13:56:42Z</dcterms:modified>
</cp:coreProperties>
</file>