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7" r:id="rId7"/>
    <p:sldId id="260" r:id="rId8"/>
    <p:sldId id="268" r:id="rId9"/>
    <p:sldId id="269" r:id="rId10"/>
    <p:sldId id="261" r:id="rId11"/>
    <p:sldId id="262" r:id="rId12"/>
    <p:sldId id="263" r:id="rId13"/>
    <p:sldId id="266" r:id="rId14"/>
    <p:sldId id="264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271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502-8285-4AB3-81C4-A18A69123A4C}" type="datetimeFigureOut">
              <a:rPr lang="sv-SE" smtClean="0"/>
              <a:t>2014-11-25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CF87-1B06-43CA-A2C7-11670CA28D30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502-8285-4AB3-81C4-A18A69123A4C}" type="datetimeFigureOut">
              <a:rPr lang="sv-SE" smtClean="0"/>
              <a:t>2014-11-25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CF87-1B06-43CA-A2C7-11670CA28D30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502-8285-4AB3-81C4-A18A69123A4C}" type="datetimeFigureOut">
              <a:rPr lang="sv-SE" smtClean="0"/>
              <a:t>2014-11-25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CF87-1B06-43CA-A2C7-11670CA28D30}" type="slidenum">
              <a:rPr lang="sv-SE" smtClean="0"/>
              <a:t>‹Nr.›</a:t>
            </a:fld>
            <a:endParaRPr lang="sv-S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502-8285-4AB3-81C4-A18A69123A4C}" type="datetimeFigureOut">
              <a:rPr lang="sv-SE" smtClean="0"/>
              <a:t>2014-11-25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CF87-1B06-43CA-A2C7-11670CA28D30}" type="slidenum">
              <a:rPr lang="sv-SE" smtClean="0"/>
              <a:t>‹Nr.›</a:t>
            </a:fld>
            <a:endParaRPr lang="sv-S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502-8285-4AB3-81C4-A18A69123A4C}" type="datetimeFigureOut">
              <a:rPr lang="sv-SE" smtClean="0"/>
              <a:t>2014-11-25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CF87-1B06-43CA-A2C7-11670CA28D30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502-8285-4AB3-81C4-A18A69123A4C}" type="datetimeFigureOut">
              <a:rPr lang="sv-SE" smtClean="0"/>
              <a:t>2014-11-25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CF87-1B06-43CA-A2C7-11670CA28D30}" type="slidenum">
              <a:rPr lang="sv-SE" smtClean="0"/>
              <a:t>‹Nr.›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502-8285-4AB3-81C4-A18A69123A4C}" type="datetimeFigureOut">
              <a:rPr lang="sv-SE" smtClean="0"/>
              <a:t>2014-11-25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CF87-1B06-43CA-A2C7-11670CA28D30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502-8285-4AB3-81C4-A18A69123A4C}" type="datetimeFigureOut">
              <a:rPr lang="sv-SE" smtClean="0"/>
              <a:t>2014-11-25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CF87-1B06-43CA-A2C7-11670CA28D30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502-8285-4AB3-81C4-A18A69123A4C}" type="datetimeFigureOut">
              <a:rPr lang="sv-SE" smtClean="0"/>
              <a:t>2014-11-25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CF87-1B06-43CA-A2C7-11670CA28D30}" type="slidenum">
              <a:rPr lang="sv-SE" smtClean="0"/>
              <a:t>‹Nr.›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502-8285-4AB3-81C4-A18A69123A4C}" type="datetimeFigureOut">
              <a:rPr lang="sv-SE" smtClean="0"/>
              <a:t>2014-11-25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CF87-1B06-43CA-A2C7-11670CA28D30}" type="slidenum">
              <a:rPr lang="sv-SE" smtClean="0"/>
              <a:t>‹Nr.›</a:t>
            </a:fld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B502-8285-4AB3-81C4-A18A69123A4C}" type="datetimeFigureOut">
              <a:rPr lang="sv-SE" smtClean="0"/>
              <a:t>2014-11-25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CF87-1B06-43CA-A2C7-11670CA28D30}" type="slidenum">
              <a:rPr lang="sv-SE" smtClean="0"/>
              <a:t>‹Nr.›</a:t>
            </a:fld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092B502-8285-4AB3-81C4-A18A69123A4C}" type="datetimeFigureOut">
              <a:rPr lang="sv-SE" smtClean="0"/>
              <a:t>2014-11-25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DD0CF87-1B06-43CA-A2C7-11670CA28D30}" type="slidenum">
              <a:rPr lang="sv-SE" smtClean="0"/>
              <a:t>‹Nr.›</a:t>
            </a:fld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7200" dirty="0" smtClean="0"/>
              <a:t>Hinduism</a:t>
            </a:r>
            <a:endParaRPr lang="sv-SE" sz="72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2400" b="1" dirty="0" err="1"/>
              <a:t>sanátana</a:t>
            </a:r>
            <a:r>
              <a:rPr lang="sv-SE" sz="2400" b="1" dirty="0"/>
              <a:t> </a:t>
            </a:r>
            <a:r>
              <a:rPr lang="sv-SE" sz="2400" b="1" dirty="0" err="1"/>
              <a:t>dharma</a:t>
            </a:r>
            <a:r>
              <a:rPr lang="sv-SE" sz="2400" b="1" dirty="0"/>
              <a:t> – den </a:t>
            </a:r>
            <a:r>
              <a:rPr lang="sv-SE" sz="2400" b="1" dirty="0" smtClean="0"/>
              <a:t>eviga </a:t>
            </a:r>
            <a:r>
              <a:rPr lang="sv-SE" sz="2400" b="1" dirty="0"/>
              <a:t>läran</a:t>
            </a:r>
            <a:r>
              <a:rPr lang="sv-SE" sz="2400" dirty="0"/>
              <a:t> </a:t>
            </a:r>
            <a:endParaRPr lang="sv-SE" sz="2400" dirty="0"/>
          </a:p>
        </p:txBody>
      </p:sp>
      <p:pic>
        <p:nvPicPr>
          <p:cNvPr id="1026" name="Picture 2" descr="C:\Users\pk58055\AppData\Local\Microsoft\Windows\Temporary Internet Files\Content.IE5\XPSPCW4F\MC9004353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77072"/>
            <a:ext cx="1314450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k58055\AppData\Local\Microsoft\Windows\Temporary Internet Files\Content.IE5\375500KN\MC9003355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1816100" cy="170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5445224"/>
            <a:ext cx="1430908" cy="133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2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323529" y="2420888"/>
            <a:ext cx="8496944" cy="4032448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/>
              <a:t>Målet för en hindu:</a:t>
            </a:r>
          </a:p>
          <a:p>
            <a:r>
              <a:rPr lang="sv-SE" dirty="0" smtClean="0"/>
              <a:t>Att bryta kretsloppet och inte återfödas. Då når man befrielse – </a:t>
            </a:r>
            <a:r>
              <a:rPr lang="sv-SE" b="1" dirty="0" err="1" smtClean="0"/>
              <a:t>moksha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r>
              <a:rPr lang="sv-SE" b="1" dirty="0" smtClean="0"/>
              <a:t>Hur når en hindu </a:t>
            </a:r>
            <a:r>
              <a:rPr lang="sv-SE" b="1" dirty="0" err="1" smtClean="0"/>
              <a:t>moksha</a:t>
            </a:r>
            <a:r>
              <a:rPr lang="sv-SE" b="1" dirty="0" smtClean="0"/>
              <a:t>?</a:t>
            </a:r>
          </a:p>
          <a:p>
            <a:r>
              <a:rPr lang="sv-SE" dirty="0" smtClean="0"/>
              <a:t>Meditation</a:t>
            </a:r>
          </a:p>
          <a:p>
            <a:r>
              <a:rPr lang="sv-SE" dirty="0" smtClean="0"/>
              <a:t>Visa sin kärlek till en speciell gud. Be, </a:t>
            </a:r>
            <a:r>
              <a:rPr lang="sv-SE" dirty="0" smtClean="0"/>
              <a:t>göra goda </a:t>
            </a:r>
            <a:r>
              <a:rPr lang="sv-SE" dirty="0" smtClean="0"/>
              <a:t>handlingar, lovsånger mm</a:t>
            </a:r>
          </a:p>
          <a:p>
            <a:r>
              <a:rPr lang="sv-SE" dirty="0" smtClean="0"/>
              <a:t>Hedra </a:t>
            </a:r>
            <a:r>
              <a:rPr lang="sv-SE" dirty="0" smtClean="0"/>
              <a:t>kon		-&gt; Varför???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Hinduismens lära</a:t>
            </a:r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14" y="5002646"/>
            <a:ext cx="1716782" cy="18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17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251521" y="2276872"/>
            <a:ext cx="8568952" cy="3849291"/>
          </a:xfrm>
        </p:spPr>
        <p:txBody>
          <a:bodyPr/>
          <a:lstStyle/>
          <a:p>
            <a:r>
              <a:rPr lang="sv-SE" dirty="0" smtClean="0"/>
              <a:t>De som tillber guden </a:t>
            </a:r>
            <a:r>
              <a:rPr lang="sv-SE" dirty="0" err="1" smtClean="0"/>
              <a:t>Vishnu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De som tillber Shiva</a:t>
            </a:r>
          </a:p>
          <a:p>
            <a:endParaRPr lang="sv-SE" dirty="0"/>
          </a:p>
          <a:p>
            <a:r>
              <a:rPr lang="sv-SE" dirty="0" smtClean="0"/>
              <a:t>De som tillber gudinnorna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Riktningar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805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323528" y="2420888"/>
            <a:ext cx="8568951" cy="4104456"/>
          </a:xfrm>
        </p:spPr>
        <p:txBody>
          <a:bodyPr/>
          <a:lstStyle/>
          <a:p>
            <a:r>
              <a:rPr lang="sv-SE" dirty="0" smtClean="0"/>
              <a:t>Gudstjänsten kallas </a:t>
            </a:r>
            <a:r>
              <a:rPr lang="sv-SE" b="1" dirty="0" err="1" smtClean="0"/>
              <a:t>puja</a:t>
            </a:r>
            <a:r>
              <a:rPr lang="sv-SE" dirty="0" smtClean="0"/>
              <a:t> och den kan hållas vilken veckodag som helst, hemma eller i ett tempel. </a:t>
            </a:r>
            <a:r>
              <a:rPr lang="sv-SE" dirty="0" err="1" smtClean="0"/>
              <a:t>Puja</a:t>
            </a:r>
            <a:r>
              <a:rPr lang="sv-SE" dirty="0" smtClean="0"/>
              <a:t> består av böner och blomoffer eller meditation</a:t>
            </a:r>
            <a:r>
              <a:rPr lang="sv-SE" dirty="0" smtClean="0"/>
              <a:t>.</a:t>
            </a:r>
          </a:p>
          <a:p>
            <a:endParaRPr lang="sv-SE" dirty="0" smtClean="0"/>
          </a:p>
          <a:p>
            <a:r>
              <a:rPr lang="sv-SE" dirty="0" smtClean="0"/>
              <a:t>Ett år består av sex årstider med två månader i varje. Tideräkningen utgår ifrån att tiden är oändlig</a:t>
            </a:r>
            <a:r>
              <a:rPr lang="sv-SE" dirty="0" smtClean="0"/>
              <a:t>.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Vardag och högtid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554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Vardag och högtid</a:t>
            </a:r>
            <a:endParaRPr lang="sv-SE" dirty="0"/>
          </a:p>
        </p:txBody>
      </p:sp>
      <p:sp>
        <p:nvSpPr>
          <p:cNvPr id="4" name="Platshållare för innehåll 1"/>
          <p:cNvSpPr>
            <a:spLocks noGrp="1"/>
          </p:cNvSpPr>
          <p:nvPr>
            <p:ph idx="1"/>
          </p:nvPr>
        </p:nvSpPr>
        <p:spPr>
          <a:xfrm>
            <a:off x="323528" y="2420888"/>
            <a:ext cx="8568951" cy="4104456"/>
          </a:xfrm>
        </p:spPr>
        <p:txBody>
          <a:bodyPr/>
          <a:lstStyle/>
          <a:p>
            <a:r>
              <a:rPr lang="sv-SE" dirty="0" smtClean="0"/>
              <a:t>Det finns många högtider, några av dem firas av nästan alla hinduer ex nyåret.</a:t>
            </a:r>
          </a:p>
          <a:p>
            <a:r>
              <a:rPr lang="sv-SE" dirty="0" smtClean="0"/>
              <a:t>Högtiderna kan skilja sig mycket </a:t>
            </a:r>
            <a:r>
              <a:rPr lang="sv-SE" dirty="0"/>
              <a:t>b</a:t>
            </a:r>
            <a:r>
              <a:rPr lang="sv-SE" dirty="0" smtClean="0"/>
              <a:t>eroende på var i Indien man bor, eller vilken/vilka gudar man tillber.</a:t>
            </a:r>
          </a:p>
          <a:p>
            <a:r>
              <a:rPr lang="sv-SE" dirty="0" smtClean="0"/>
              <a:t>De flesta äktenskap är bestämda av kvinnans och mannens föräldrar. Det är viktigt att brudparet kommer från samma kast.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758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777869"/>
          </a:xfrm>
        </p:spPr>
        <p:txBody>
          <a:bodyPr/>
          <a:lstStyle/>
          <a:p>
            <a:r>
              <a:rPr lang="sv-SE" dirty="0" smtClean="0"/>
              <a:t>När någon har dött ska kroppen kremeras för att själen ska bli befriad</a:t>
            </a:r>
            <a:r>
              <a:rPr lang="sv-SE" dirty="0" smtClean="0"/>
              <a:t>.</a:t>
            </a:r>
          </a:p>
          <a:p>
            <a:r>
              <a:rPr lang="sv-SE" dirty="0" smtClean="0"/>
              <a:t>Askan sprids ofta ut i en flod. Helst Ganges, som är en helig flod.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Vardag och högtid</a:t>
            </a:r>
            <a:endParaRPr lang="sv-SE" dirty="0"/>
          </a:p>
        </p:txBody>
      </p:sp>
      <p:pic>
        <p:nvPicPr>
          <p:cNvPr id="2050" name="Picture 2" descr="C:\Users\pk58055\AppData\Local\Microsoft\Windows\Temporary Internet Files\Content.IE5\U79NBB0H\MC9001955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221" y="4555703"/>
            <a:ext cx="179387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48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755576" y="2492896"/>
            <a:ext cx="7776864" cy="4536504"/>
          </a:xfrm>
        </p:spPr>
        <p:txBody>
          <a:bodyPr/>
          <a:lstStyle/>
          <a:p>
            <a:r>
              <a:rPr lang="sv-SE" dirty="0" smtClean="0"/>
              <a:t>Hinduismen är den äldsta världsreligionen och finns främst i Indien.</a:t>
            </a:r>
          </a:p>
          <a:p>
            <a:r>
              <a:rPr lang="sv-SE" dirty="0" smtClean="0"/>
              <a:t>Hinduismen har skapats under årtusendens gång som en blandning av olika folks sätt att tro.</a:t>
            </a:r>
          </a:p>
          <a:p>
            <a:r>
              <a:rPr lang="sv-SE" dirty="0" smtClean="0"/>
              <a:t>Man känner inte till någon grundare eller några exakta detaljer om hur religionen växte </a:t>
            </a:r>
            <a:r>
              <a:rPr lang="sv-SE" dirty="0" smtClean="0"/>
              <a:t>fram från första början.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Historia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40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http://www.so-rummet.se/sites/default/files/hinduismens-utbredning-i-varlden-karta-hinduism-proc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55" y="2636912"/>
            <a:ext cx="7173145" cy="373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0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539552" y="2564904"/>
            <a:ext cx="8136904" cy="3888432"/>
          </a:xfrm>
        </p:spPr>
        <p:txBody>
          <a:bodyPr/>
          <a:lstStyle/>
          <a:p>
            <a:r>
              <a:rPr lang="sv-SE" b="1" dirty="0" smtClean="0"/>
              <a:t>De fyra vedaböckerna</a:t>
            </a:r>
            <a:r>
              <a:rPr lang="sv-SE" dirty="0" smtClean="0"/>
              <a:t> – de äldsta skrifterna. Började skrivas ner på 1200-talet f.Kr. (</a:t>
            </a:r>
            <a:r>
              <a:rPr lang="sv-SE" dirty="0" err="1" smtClean="0"/>
              <a:t>Veda</a:t>
            </a:r>
            <a:r>
              <a:rPr lang="sv-SE" dirty="0" smtClean="0"/>
              <a:t> betyder kunskap)</a:t>
            </a:r>
          </a:p>
          <a:p>
            <a:r>
              <a:rPr lang="sv-SE" b="1" dirty="0" err="1" smtClean="0"/>
              <a:t>Upanishaderna</a:t>
            </a:r>
            <a:r>
              <a:rPr lang="sv-SE" dirty="0" smtClean="0"/>
              <a:t> – 800-talet f.Kr. - mer filosofiska texter om meditation.</a:t>
            </a:r>
          </a:p>
          <a:p>
            <a:r>
              <a:rPr lang="sv-SE" b="1" dirty="0" err="1" smtClean="0"/>
              <a:t>Bhagavadgita</a:t>
            </a:r>
            <a:r>
              <a:rPr lang="sv-SE" dirty="0" smtClean="0"/>
              <a:t> – 300-talet f.Kr. – Indiens mest älskade skrift. Huvudperson är guden Krishna.</a:t>
            </a:r>
            <a:endParaRPr lang="sv-SE" b="1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Skrifter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859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67545" y="2420889"/>
            <a:ext cx="8208912" cy="4320479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Det finns en kärna i hinduismen, något som alla tror på. Det är</a:t>
            </a:r>
            <a:r>
              <a:rPr lang="sv-SE" dirty="0" smtClean="0"/>
              <a:t>:</a:t>
            </a:r>
            <a:endParaRPr lang="sv-SE" dirty="0" smtClean="0"/>
          </a:p>
          <a:p>
            <a:r>
              <a:rPr lang="sv-SE" b="1" dirty="0" smtClean="0"/>
              <a:t>Det eviga kretsloppet</a:t>
            </a:r>
            <a:r>
              <a:rPr lang="sv-SE" dirty="0" smtClean="0"/>
              <a:t> – </a:t>
            </a:r>
            <a:r>
              <a:rPr lang="sv-SE" dirty="0" err="1" smtClean="0"/>
              <a:t>samsara</a:t>
            </a:r>
            <a:r>
              <a:rPr lang="sv-SE" dirty="0" smtClean="0"/>
              <a:t> – växter, djur och människor återföds om och om igen. (Reinkarnation=att födas igen.)</a:t>
            </a:r>
          </a:p>
          <a:p>
            <a:r>
              <a:rPr lang="sv-SE" b="1" dirty="0" smtClean="0"/>
              <a:t>Karma</a:t>
            </a:r>
            <a:r>
              <a:rPr lang="sv-SE" dirty="0" smtClean="0"/>
              <a:t> – är resultatet av livets handlingar som avgör vad man återföds till.</a:t>
            </a:r>
          </a:p>
          <a:p>
            <a:r>
              <a:rPr lang="sv-SE" b="1" dirty="0" smtClean="0"/>
              <a:t>Kastsystemet</a:t>
            </a:r>
            <a:r>
              <a:rPr lang="sv-SE" dirty="0" smtClean="0"/>
              <a:t> – ett sätt att dela in människor i grupper. Under livets gång går det i princip inte att byta kast utan det sker när man föds till nästa liv</a:t>
            </a:r>
            <a:r>
              <a:rPr lang="sv-SE" dirty="0" smtClean="0"/>
              <a:t>.</a:t>
            </a:r>
          </a:p>
          <a:p>
            <a:r>
              <a:rPr lang="sv-SE" dirty="0" smtClean="0"/>
              <a:t>Tron på gudarna.</a:t>
            </a:r>
            <a:endParaRPr lang="sv-SE" dirty="0" smtClean="0"/>
          </a:p>
          <a:p>
            <a:pPr marL="0" indent="0">
              <a:buNone/>
            </a:pPr>
            <a:endParaRPr lang="sv-SE" b="1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Hinduismens lära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644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074" name="Picture 2" descr="http://1.bp.blogspot.com/_Nergx1yjhL0/TS18lfFM2hI/AAAAAAAAAW8/9yW-wkUtOqg/s1600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6104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57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323529" y="2348880"/>
            <a:ext cx="8496944" cy="4248472"/>
          </a:xfrm>
        </p:spPr>
        <p:txBody>
          <a:bodyPr/>
          <a:lstStyle/>
          <a:p>
            <a:pPr marL="0" indent="0">
              <a:buNone/>
            </a:pPr>
            <a:endParaRPr lang="sv-SE" b="1" dirty="0" smtClean="0"/>
          </a:p>
          <a:p>
            <a:r>
              <a:rPr lang="sv-SE" b="1" dirty="0" smtClean="0"/>
              <a:t>Brahman </a:t>
            </a:r>
            <a:r>
              <a:rPr lang="sv-SE" dirty="0" smtClean="0"/>
              <a:t>är det gudomliga – den kraft som finns i allt levande.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I människan finns Brahman i form av </a:t>
            </a:r>
            <a:r>
              <a:rPr lang="sv-SE" u="sng" dirty="0" smtClean="0"/>
              <a:t>själen</a:t>
            </a:r>
            <a:r>
              <a:rPr lang="sv-SE" dirty="0" smtClean="0"/>
              <a:t> – </a:t>
            </a:r>
            <a:r>
              <a:rPr lang="sv-SE" b="1" dirty="0" smtClean="0"/>
              <a:t>atman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För att människan ska förstå vad det gudomliga är visar det sig som gudar, i massor med gudar. Några är kända över hela landet och några är lokala.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Hinduismens lära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311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Gudarna</a:t>
            </a:r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55540"/>
            <a:ext cx="2088232" cy="301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394" y="2348880"/>
            <a:ext cx="2396728" cy="302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334" y="2348880"/>
            <a:ext cx="2311412" cy="301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107504" y="5631631"/>
            <a:ext cx="9649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 smtClean="0"/>
              <a:t>Brahma</a:t>
            </a:r>
            <a:r>
              <a:rPr lang="sv-SE" sz="2400" b="1" dirty="0" smtClean="0"/>
              <a:t>			</a:t>
            </a:r>
            <a:r>
              <a:rPr lang="sv-SE" sz="2400" b="1" dirty="0" err="1" smtClean="0"/>
              <a:t>Vishnu</a:t>
            </a:r>
            <a:r>
              <a:rPr lang="sv-SE" sz="2400" b="1" dirty="0" smtClean="0"/>
              <a:t>			Shiva</a:t>
            </a:r>
          </a:p>
          <a:p>
            <a:r>
              <a:rPr lang="sv-SE" dirty="0" smtClean="0"/>
              <a:t>- Skaparguden			- Bevarar världen		</a:t>
            </a:r>
            <a:r>
              <a:rPr lang="sv-SE" dirty="0" smtClean="0"/>
              <a:t>- Förgör och återställer liv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2470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Gudarna</a:t>
            </a:r>
            <a:endParaRPr lang="sv-SE" dirty="0"/>
          </a:p>
        </p:txBody>
      </p:sp>
      <p:pic>
        <p:nvPicPr>
          <p:cNvPr id="5122" name="Picture 2" descr="https://galleryofgod.files.wordpress.com/2014/03/wpid-lord-ganesha-picture-hd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92189"/>
            <a:ext cx="5150720" cy="446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3779912" y="2708920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 smtClean="0"/>
              <a:t>Ganesha</a:t>
            </a:r>
            <a:endParaRPr lang="sv-SE" sz="2400" b="1" dirty="0" smtClean="0"/>
          </a:p>
          <a:p>
            <a:r>
              <a:rPr lang="sv-SE" dirty="0" smtClean="0"/>
              <a:t>- Kunskapen och lyckans gud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5004048" y="4653136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Finns miljontals lokala gudar. Kan skilja sig beroende på var i Indien man är.</a:t>
            </a:r>
            <a:endParaRPr 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36696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ågfor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Våg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åg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126</TotalTime>
  <Words>489</Words>
  <Application>Microsoft Macintosh PowerPoint</Application>
  <PresentationFormat>Bildspel på skärmen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Vågform</vt:lpstr>
      <vt:lpstr>Hinduism</vt:lpstr>
      <vt:lpstr>Historia</vt:lpstr>
      <vt:lpstr>PowerPoint-presentation</vt:lpstr>
      <vt:lpstr>Skrifter</vt:lpstr>
      <vt:lpstr>Hinduismens lära </vt:lpstr>
      <vt:lpstr>PowerPoint-presentation</vt:lpstr>
      <vt:lpstr>Hinduismens lära</vt:lpstr>
      <vt:lpstr>Gudarna</vt:lpstr>
      <vt:lpstr>Gudarna</vt:lpstr>
      <vt:lpstr>Hinduismens lära</vt:lpstr>
      <vt:lpstr>Riktningar</vt:lpstr>
      <vt:lpstr>Vardag och högtid</vt:lpstr>
      <vt:lpstr>Vardag och högtid</vt:lpstr>
      <vt:lpstr>Vardag och högtid</vt:lpstr>
    </vt:vector>
  </TitlesOfParts>
  <Company>Piteå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Hinduism</dc:title>
  <dc:creator>buhn2</dc:creator>
  <cp:lastModifiedBy>Johan Norberg</cp:lastModifiedBy>
  <cp:revision>17</cp:revision>
  <dcterms:created xsi:type="dcterms:W3CDTF">2014-11-20T12:25:12Z</dcterms:created>
  <dcterms:modified xsi:type="dcterms:W3CDTF">2014-11-25T19:29:42Z</dcterms:modified>
</cp:coreProperties>
</file>