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057A92B-A3B4-4345-9371-6EFD2923AB30}" type="datetimeFigureOut">
              <a:rPr lang="sv-SE" smtClean="0"/>
              <a:t>2014-10-28</a:t>
            </a:fld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96A6C0-AA8F-4D34-81EA-3F2BB7E10E8D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sv-SE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A92B-A3B4-4345-9371-6EFD2923AB30}" type="datetimeFigureOut">
              <a:rPr lang="sv-SE" smtClean="0"/>
              <a:t>2014-10-28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A6C0-AA8F-4D34-81EA-3F2BB7E10E8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A92B-A3B4-4345-9371-6EFD2923AB30}" type="datetimeFigureOut">
              <a:rPr lang="sv-SE" smtClean="0"/>
              <a:t>2014-10-28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896A6C0-AA8F-4D34-81EA-3F2BB7E10E8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A92B-A3B4-4345-9371-6EFD2923AB30}" type="datetimeFigureOut">
              <a:rPr lang="sv-SE" smtClean="0"/>
              <a:t>2014-10-28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A6C0-AA8F-4D34-81EA-3F2BB7E10E8D}" type="slidenum">
              <a:rPr lang="sv-SE" smtClean="0"/>
              <a:t>‹#›</a:t>
            </a:fld>
            <a:endParaRPr lang="sv-S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57A92B-A3B4-4345-9371-6EFD2923AB30}" type="datetimeFigureOut">
              <a:rPr lang="sv-SE" smtClean="0"/>
              <a:t>2014-10-28</a:t>
            </a:fld>
            <a:endParaRPr lang="sv-S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896A6C0-AA8F-4D34-81EA-3F2BB7E10E8D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A92B-A3B4-4345-9371-6EFD2923AB30}" type="datetimeFigureOut">
              <a:rPr lang="sv-SE" smtClean="0"/>
              <a:t>2014-10-28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A6C0-AA8F-4D34-81EA-3F2BB7E10E8D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A92B-A3B4-4345-9371-6EFD2923AB30}" type="datetimeFigureOut">
              <a:rPr lang="sv-SE" smtClean="0"/>
              <a:t>2014-10-28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A6C0-AA8F-4D34-81EA-3F2BB7E10E8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A92B-A3B4-4345-9371-6EFD2923AB30}" type="datetimeFigureOut">
              <a:rPr lang="sv-SE" smtClean="0"/>
              <a:t>2014-10-28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A6C0-AA8F-4D34-81EA-3F2BB7E10E8D}" type="slidenum">
              <a:rPr lang="sv-SE" smtClean="0"/>
              <a:t>‹#›</a:t>
            </a:fld>
            <a:endParaRPr lang="sv-S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A92B-A3B4-4345-9371-6EFD2923AB30}" type="datetimeFigureOut">
              <a:rPr lang="sv-SE" smtClean="0"/>
              <a:t>2014-10-28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A6C0-AA8F-4D34-81EA-3F2BB7E10E8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A92B-A3B4-4345-9371-6EFD2923AB30}" type="datetimeFigureOut">
              <a:rPr lang="sv-SE" smtClean="0"/>
              <a:t>2014-10-28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96A6C0-AA8F-4D34-81EA-3F2BB7E10E8D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A92B-A3B4-4345-9371-6EFD2923AB30}" type="datetimeFigureOut">
              <a:rPr lang="sv-SE" smtClean="0"/>
              <a:t>2014-10-28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A6C0-AA8F-4D34-81EA-3F2BB7E10E8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057A92B-A3B4-4345-9371-6EFD2923AB30}" type="datetimeFigureOut">
              <a:rPr lang="sv-SE" smtClean="0"/>
              <a:t>2014-10-28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F896A6C0-AA8F-4D34-81EA-3F2BB7E10E8D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Kristendomen</a:t>
            </a:r>
            <a:endParaRPr lang="sv-SE" dirty="0"/>
          </a:p>
        </p:txBody>
      </p:sp>
      <p:pic>
        <p:nvPicPr>
          <p:cNvPr id="1026" name="Picture 2" descr="C:\Users\pk58055\AppData\Local\Microsoft\Windows\Temporary Internet Files\Content.IE5\XPSPCW4F\MP90022783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789040"/>
            <a:ext cx="1619236" cy="2422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16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Jesus predikade att alla människor ska älska varandra.</a:t>
            </a:r>
          </a:p>
          <a:p>
            <a:r>
              <a:rPr lang="sv-SE" dirty="0" smtClean="0"/>
              <a:t>Bönen är ett samtal mellan människa och Gud.</a:t>
            </a:r>
          </a:p>
          <a:p>
            <a:r>
              <a:rPr lang="sv-SE" dirty="0" smtClean="0"/>
              <a:t>Söndagen är de kristnas vilodag. Helgmålsringningen 18.00 på lördagen. Då startar vilodygnet.</a:t>
            </a:r>
          </a:p>
          <a:p>
            <a:r>
              <a:rPr lang="sv-SE" dirty="0" smtClean="0"/>
              <a:t>Den kristna tideräkningen utgår från det år när man tidigare trodde att Jesus föddes.</a:t>
            </a:r>
          </a:p>
          <a:p>
            <a:r>
              <a:rPr lang="sv-SE" dirty="0" smtClean="0"/>
              <a:t>De kristna högtiderna har alla något med Jesus att göra.</a:t>
            </a:r>
          </a:p>
          <a:p>
            <a:r>
              <a:rPr lang="sv-SE" dirty="0" smtClean="0"/>
              <a:t>I kyrkan hålls gudstjänster, dop, konfirmationer, bröllop och begravningar.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Vardag och högtid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041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Gud berättar för Maria att hon ska föda en son.</a:t>
            </a:r>
          </a:p>
          <a:p>
            <a:r>
              <a:rPr lang="sv-SE" dirty="0" smtClean="0"/>
              <a:t>Jesus blir döpt av Johannes, som också pratar om Messias.</a:t>
            </a:r>
          </a:p>
          <a:p>
            <a:r>
              <a:rPr lang="sv-SE" dirty="0" smtClean="0"/>
              <a:t>Jesus får så småningom 12 lärjungar – elever.</a:t>
            </a:r>
          </a:p>
          <a:p>
            <a:r>
              <a:rPr lang="sv-SE" dirty="0" smtClean="0"/>
              <a:t>Kärleksbudskap.</a:t>
            </a:r>
          </a:p>
          <a:p>
            <a:r>
              <a:rPr lang="sv-SE" dirty="0" smtClean="0"/>
              <a:t>Liknelser.</a:t>
            </a:r>
          </a:p>
          <a:p>
            <a:r>
              <a:rPr lang="sv-SE" dirty="0" smtClean="0"/>
              <a:t>Jesus sa inte själv att han var Messias men många uppfattade honom så.</a:t>
            </a:r>
          </a:p>
          <a:p>
            <a:r>
              <a:rPr lang="sv-SE" dirty="0" smtClean="0"/>
              <a:t>Jesus budskap spreds över hela Palestina.</a:t>
            </a:r>
          </a:p>
          <a:p>
            <a:r>
              <a:rPr lang="sv-SE" dirty="0" smtClean="0"/>
              <a:t>Jesus dör och återuppstår.</a:t>
            </a:r>
          </a:p>
          <a:p>
            <a:r>
              <a:rPr lang="sv-SE" dirty="0" smtClean="0"/>
              <a:t>Petrus for till Rom och fortsatte det kristna arbetet där. Dödades år 65 av Nero och på hans grav byggdes Peterskyrkan.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Historia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00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smtClean="0"/>
              <a:t>Bibeln</a:t>
            </a:r>
          </a:p>
          <a:p>
            <a:r>
              <a:rPr lang="sv-SE" dirty="0" smtClean="0"/>
              <a:t>Gamla testamentet – GT – berättas om den historiska bakgrunden till den kristna tron. GT skrevs ursprungligen på hebreiska och innehåller 39 böcker.</a:t>
            </a:r>
          </a:p>
          <a:p>
            <a:r>
              <a:rPr lang="sv-SE" dirty="0" smtClean="0"/>
              <a:t>Nya testamentet – NT – innehåller följande:</a:t>
            </a:r>
          </a:p>
          <a:p>
            <a:pPr marL="502920" indent="-457200">
              <a:buAutoNum type="arabicPeriod"/>
            </a:pPr>
            <a:r>
              <a:rPr lang="sv-SE" dirty="0" smtClean="0"/>
              <a:t>Berättelser om Jesus och hans lärjungar.</a:t>
            </a:r>
          </a:p>
          <a:p>
            <a:pPr marL="502920" indent="-457200">
              <a:buAutoNum type="arabicPeriod"/>
            </a:pPr>
            <a:r>
              <a:rPr lang="sv-SE" dirty="0" smtClean="0"/>
              <a:t>En beskrivning av vad som hände efter Jesus död.</a:t>
            </a:r>
          </a:p>
          <a:p>
            <a:pPr marL="502920" indent="-457200">
              <a:buAutoNum type="arabicPeriod"/>
            </a:pPr>
            <a:r>
              <a:rPr lang="sv-SE" dirty="0" smtClean="0"/>
              <a:t>Brev som tar upp hur kristna ska leva och tro.</a:t>
            </a:r>
          </a:p>
          <a:p>
            <a:pPr marL="502920" indent="-457200">
              <a:buAutoNum type="arabicPeriod"/>
            </a:pPr>
            <a:r>
              <a:rPr lang="sv-SE" dirty="0" smtClean="0"/>
              <a:t>En berättelse om vad som händer med världen vid tidernas slut.</a:t>
            </a:r>
          </a:p>
          <a:p>
            <a:pPr marL="502920" indent="-457200">
              <a:buAutoNum type="arabicPeriod"/>
            </a:pPr>
            <a:endParaRPr lang="sv-SE" dirty="0" smtClean="0"/>
          </a:p>
          <a:p>
            <a:pPr marL="45720" indent="0">
              <a:buNone/>
            </a:pP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skriften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941168"/>
            <a:ext cx="268605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74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 första kristna var slavar och människor från de lägre samhällsklasserna. De tilltalades av budskapet att alla människor var lika mycket värda.</a:t>
            </a:r>
          </a:p>
          <a:p>
            <a:r>
              <a:rPr lang="sv-SE" dirty="0" smtClean="0"/>
              <a:t>Gudstjänsterna var enkla och innehöll sång, bön och läsning ur de brev som Paulus skickat.</a:t>
            </a:r>
          </a:p>
          <a:p>
            <a:r>
              <a:rPr lang="sv-SE" dirty="0" smtClean="0"/>
              <a:t>För att bli medlem måste man vara döpt.</a:t>
            </a:r>
          </a:p>
          <a:p>
            <a:r>
              <a:rPr lang="sv-SE" dirty="0" smtClean="0"/>
              <a:t>Kristna förföljdes under romartiden.</a:t>
            </a:r>
          </a:p>
          <a:p>
            <a:r>
              <a:rPr lang="sv-SE" dirty="0" smtClean="0"/>
              <a:t>År 325 samlade </a:t>
            </a:r>
            <a:r>
              <a:rPr lang="sv-SE" dirty="0" err="1" smtClean="0"/>
              <a:t>kejsar</a:t>
            </a:r>
            <a:r>
              <a:rPr lang="sv-SE" dirty="0" smtClean="0"/>
              <a:t> Konstantin biskopar och präster till </a:t>
            </a:r>
            <a:r>
              <a:rPr lang="sv-SE" dirty="0" err="1" smtClean="0"/>
              <a:t>Nicea</a:t>
            </a:r>
            <a:r>
              <a:rPr lang="sv-SE" dirty="0"/>
              <a:t> </a:t>
            </a:r>
            <a:r>
              <a:rPr lang="sv-SE" dirty="0" smtClean="0"/>
              <a:t>för att skriva en trosbekännelse – sammanfattade den kristna tron.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läran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325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Treenig Gud.</a:t>
            </a:r>
          </a:p>
          <a:p>
            <a:pPr marL="502920" indent="-457200">
              <a:buAutoNum type="arabicPeriod"/>
            </a:pPr>
            <a:r>
              <a:rPr lang="sv-SE" dirty="0" smtClean="0"/>
              <a:t>Gud visar sig som en </a:t>
            </a:r>
            <a:r>
              <a:rPr lang="sv-SE" b="1" dirty="0" smtClean="0"/>
              <a:t>fader</a:t>
            </a:r>
            <a:r>
              <a:rPr lang="sv-SE" dirty="0" smtClean="0"/>
              <a:t>, som bryr sig om sina barn.</a:t>
            </a:r>
          </a:p>
          <a:p>
            <a:pPr marL="502920" indent="-457200">
              <a:buAutoNum type="arabicPeriod"/>
            </a:pPr>
            <a:r>
              <a:rPr lang="sv-SE" dirty="0" smtClean="0"/>
              <a:t>Gud visar sig som </a:t>
            </a:r>
            <a:r>
              <a:rPr lang="sv-SE" b="1" dirty="0" smtClean="0"/>
              <a:t>Jesus</a:t>
            </a:r>
            <a:r>
              <a:rPr lang="sv-SE" dirty="0" smtClean="0"/>
              <a:t>, som kallades för Guds son.</a:t>
            </a:r>
          </a:p>
          <a:p>
            <a:pPr marL="502920" indent="-457200">
              <a:buAutoNum type="arabicPeriod"/>
            </a:pPr>
            <a:r>
              <a:rPr lang="sv-SE" dirty="0" smtClean="0"/>
              <a:t>Gud visar sig också som </a:t>
            </a:r>
            <a:r>
              <a:rPr lang="sv-SE" b="1" dirty="0" smtClean="0"/>
              <a:t>Anden</a:t>
            </a:r>
            <a:r>
              <a:rPr lang="sv-SE" dirty="0" smtClean="0"/>
              <a:t>. Ordet Ande skulle kunna översättas med kraften, den kraft som är Gud.</a:t>
            </a:r>
          </a:p>
          <a:p>
            <a:r>
              <a:rPr lang="sv-SE" dirty="0" smtClean="0"/>
              <a:t>Andra viktiga delar i kristen tro är att Jesus </a:t>
            </a:r>
            <a:r>
              <a:rPr lang="sv-SE" dirty="0"/>
              <a:t>dör för att </a:t>
            </a:r>
            <a:r>
              <a:rPr lang="sv-SE" dirty="0" smtClean="0"/>
              <a:t>människan </a:t>
            </a:r>
            <a:r>
              <a:rPr lang="sv-SE" dirty="0" smtClean="0"/>
              <a:t>ska räddas, och när Jesus </a:t>
            </a:r>
            <a:r>
              <a:rPr lang="sv-SE" dirty="0"/>
              <a:t>uppstår från döden </a:t>
            </a:r>
            <a:r>
              <a:rPr lang="sv-SE" dirty="0" smtClean="0"/>
              <a:t>visar </a:t>
            </a:r>
            <a:r>
              <a:rPr lang="sv-SE" dirty="0" smtClean="0"/>
              <a:t>han att döden kan besegras.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läran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725144"/>
            <a:ext cx="1656184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97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riktningar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52543"/>
            <a:ext cx="8765738" cy="4921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987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smtClean="0"/>
              <a:t>KATOLSKA KYRKAN</a:t>
            </a:r>
            <a:endParaRPr lang="sv-SE" dirty="0" smtClean="0"/>
          </a:p>
          <a:p>
            <a:r>
              <a:rPr lang="sv-SE" dirty="0" smtClean="0"/>
              <a:t>Ledare är påven som bor i Vatikanen, världens minsta stat.</a:t>
            </a:r>
          </a:p>
          <a:p>
            <a:r>
              <a:rPr lang="sv-SE" dirty="0" smtClean="0"/>
              <a:t>Kurian är påvens medarbetare – ca 500 st.</a:t>
            </a:r>
          </a:p>
          <a:p>
            <a:r>
              <a:rPr lang="sv-SE" dirty="0" smtClean="0"/>
              <a:t>Största kristna riktningen – över 1 miljard anhängare.</a:t>
            </a:r>
          </a:p>
          <a:p>
            <a:r>
              <a:rPr lang="sv-SE" dirty="0" smtClean="0"/>
              <a:t>Helgon – är en människa som under sitt liv utfört många goda handlingar och kämpat för sin kristna tro.</a:t>
            </a:r>
          </a:p>
          <a:p>
            <a:r>
              <a:rPr lang="sv-SE" dirty="0" smtClean="0"/>
              <a:t>Munkar och nunnor är mycket betydelsefulla.</a:t>
            </a:r>
          </a:p>
          <a:p>
            <a:r>
              <a:rPr lang="sv-SE" b="1" dirty="0" smtClean="0"/>
              <a:t>De sju sakramenten</a:t>
            </a:r>
            <a:r>
              <a:rPr lang="sv-SE" dirty="0" smtClean="0"/>
              <a:t> – heliga handlingar</a:t>
            </a:r>
          </a:p>
          <a:p>
            <a:pPr marL="45720" indent="0">
              <a:buNone/>
            </a:pPr>
            <a:r>
              <a:rPr lang="sv-SE" b="1" dirty="0" smtClean="0"/>
              <a:t>Dopet, Boten, Nattvarden, Konfirmationen, Äktenskapet, Prästvigningen, De sjukas smörjelse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riktningar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8005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smtClean="0"/>
              <a:t>ORTODOXA KYRKAN</a:t>
            </a:r>
            <a:endParaRPr lang="sv-SE" dirty="0" smtClean="0"/>
          </a:p>
          <a:p>
            <a:r>
              <a:rPr lang="sv-SE" dirty="0" smtClean="0"/>
              <a:t>Är ett antal fristående kyrkor som fått namn efter det land de finns i. Störst är den rysk-ortodoxa kyrkan.</a:t>
            </a:r>
          </a:p>
          <a:p>
            <a:r>
              <a:rPr lang="sv-SE" dirty="0" smtClean="0"/>
              <a:t>Lika varandra i traditioner.</a:t>
            </a:r>
          </a:p>
          <a:p>
            <a:r>
              <a:rPr lang="sv-SE" dirty="0" smtClean="0"/>
              <a:t>Gudstjänsten är speciell. Den är som ett skådespel och handlar om Jesu liv.</a:t>
            </a:r>
          </a:p>
          <a:p>
            <a:r>
              <a:rPr lang="sv-SE" dirty="0" smtClean="0"/>
              <a:t>Kyrkorna ser annorlunda ut i de tre kristna riktningarna.</a:t>
            </a:r>
          </a:p>
          <a:p>
            <a:r>
              <a:rPr lang="sv-SE" dirty="0" smtClean="0"/>
              <a:t>Sakrament – mysterier. Samma som i den katolska kyrkan men med vissa skillnader.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509120"/>
            <a:ext cx="22860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59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b="1" dirty="0" smtClean="0"/>
              <a:t>DEN PROTESTANTISKA KYRKAN</a:t>
            </a:r>
          </a:p>
          <a:p>
            <a:r>
              <a:rPr lang="sv-SE" dirty="0" smtClean="0"/>
              <a:t>I början av 1500-talet protesterade en del katolska präster över katolska kyrkan. Martin Luther satte upp sina 95 teser på en kyrkport. Där formulerade han sin protest mot vad som var fel i den katolska kyrkan.</a:t>
            </a:r>
          </a:p>
          <a:p>
            <a:r>
              <a:rPr lang="sv-SE" dirty="0" smtClean="0"/>
              <a:t>Luther blev bannlyst av påven.</a:t>
            </a:r>
          </a:p>
          <a:p>
            <a:r>
              <a:rPr lang="sv-SE" dirty="0" smtClean="0"/>
              <a:t>Luthers lära: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Människan blir frälst genom tro, inte genom goda handlingar.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Alla lika viktiga inför Gud.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Bibeln det enda en människa behöver rätta sig efter.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Det ska inte finnas någon påve – står inte i Bibeln.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Bibeln på landets språk.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Bara två sakrament – dopet och nattvarden.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311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utnät">
  <a:themeElements>
    <a:clrScheme name="Rutnät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Rutnät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Rutnät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127</TotalTime>
  <Words>647</Words>
  <Application>Microsoft Office PowerPoint</Application>
  <PresentationFormat>Bildspel på skärmen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Rutnät</vt:lpstr>
      <vt:lpstr>Kristendomen</vt:lpstr>
      <vt:lpstr>Historia</vt:lpstr>
      <vt:lpstr>skriften</vt:lpstr>
      <vt:lpstr>läran</vt:lpstr>
      <vt:lpstr>läran</vt:lpstr>
      <vt:lpstr>riktningar</vt:lpstr>
      <vt:lpstr>riktningar</vt:lpstr>
      <vt:lpstr>PowerPoint-presentation</vt:lpstr>
      <vt:lpstr>PowerPoint-presentation</vt:lpstr>
      <vt:lpstr>Vardag och högtid</vt:lpstr>
    </vt:vector>
  </TitlesOfParts>
  <Company>Piteå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Kristendomen</dc:title>
  <dc:creator>buhn2</dc:creator>
  <cp:lastModifiedBy>buhn2</cp:lastModifiedBy>
  <cp:revision>21</cp:revision>
  <dcterms:created xsi:type="dcterms:W3CDTF">2014-10-27T07:52:55Z</dcterms:created>
  <dcterms:modified xsi:type="dcterms:W3CDTF">2014-10-28T09:00:32Z</dcterms:modified>
</cp:coreProperties>
</file>