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sldIdLst>
    <p:sldId id="256" r:id="rId5"/>
    <p:sldId id="258" r:id="rId6"/>
    <p:sldId id="259" r:id="rId7"/>
    <p:sldId id="264" r:id="rId8"/>
    <p:sldId id="266" r:id="rId9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2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8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9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0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6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3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2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2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6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2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5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0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fyrkanten.dexter-ist.com/Lulea/Default.asp?page=auth/common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fyrkanten.dexter-ist.com/Lulea/Default.asp?page=auth/common/log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yrkantensgymnasier.se/wp-content/uploads/2019/05/ansokan-om-reservplats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yrkantensgymnasier.se/" TargetMode="External"/><Relationship Id="rId2" Type="http://schemas.openxmlformats.org/officeDocument/2006/relationships/hyperlink" Target="mailto:gymnasiesamverkan@fyrkantensgymnasier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0A2B7F3-65A0-4CC5-8310-3252C59E0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84F73D-0F8F-47D4-B517-CA207B4D8B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93" r="-1" b="16625"/>
          <a:stretch/>
        </p:blipFill>
        <p:spPr>
          <a:xfrm>
            <a:off x="1323975" y="314797"/>
            <a:ext cx="9639299" cy="3897906"/>
          </a:xfrm>
          <a:prstGeom prst="rect">
            <a:avLst/>
          </a:prstGeom>
        </p:spPr>
      </p:pic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0A931CD7-46C7-44F6-808C-DD885E29F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custGeom>
            <a:avLst/>
            <a:gdLst>
              <a:gd name="connsiteX0" fmla="*/ 9748686 w 12192000"/>
              <a:gd name="connsiteY0" fmla="*/ 460576 h 6857999"/>
              <a:gd name="connsiteX1" fmla="*/ 9267596 w 12192000"/>
              <a:gd name="connsiteY1" fmla="*/ 519172 h 6857999"/>
              <a:gd name="connsiteX2" fmla="*/ 8501236 w 12192000"/>
              <a:gd name="connsiteY2" fmla="*/ 583350 h 6857999"/>
              <a:gd name="connsiteX3" fmla="*/ 8095089 w 12192000"/>
              <a:gd name="connsiteY3" fmla="*/ 625204 h 6857999"/>
              <a:gd name="connsiteX4" fmla="*/ 7188512 w 12192000"/>
              <a:gd name="connsiteY4" fmla="*/ 639156 h 6857999"/>
              <a:gd name="connsiteX5" fmla="*/ 6417317 w 12192000"/>
              <a:gd name="connsiteY5" fmla="*/ 633575 h 6857999"/>
              <a:gd name="connsiteX6" fmla="*/ 5351183 w 12192000"/>
              <a:gd name="connsiteY6" fmla="*/ 636365 h 6857999"/>
              <a:gd name="connsiteX7" fmla="*/ 4391418 w 12192000"/>
              <a:gd name="connsiteY7" fmla="*/ 714494 h 6857999"/>
              <a:gd name="connsiteX8" fmla="*/ 3221328 w 12192000"/>
              <a:gd name="connsiteY8" fmla="*/ 708913 h 6857999"/>
              <a:gd name="connsiteX9" fmla="*/ 2532328 w 12192000"/>
              <a:gd name="connsiteY9" fmla="*/ 854009 h 6857999"/>
              <a:gd name="connsiteX10" fmla="*/ 2725732 w 12192000"/>
              <a:gd name="connsiteY10" fmla="*/ 904235 h 6857999"/>
              <a:gd name="connsiteX11" fmla="*/ 3066604 w 12192000"/>
              <a:gd name="connsiteY11" fmla="*/ 1013057 h 6857999"/>
              <a:gd name="connsiteX12" fmla="*/ 3102868 w 12192000"/>
              <a:gd name="connsiteY12" fmla="*/ 1082815 h 6857999"/>
              <a:gd name="connsiteX13" fmla="*/ 3052100 w 12192000"/>
              <a:gd name="connsiteY13" fmla="*/ 1116298 h 6857999"/>
              <a:gd name="connsiteX14" fmla="*/ 2904630 w 12192000"/>
              <a:gd name="connsiteY14" fmla="*/ 1180475 h 6857999"/>
              <a:gd name="connsiteX15" fmla="*/ 3448577 w 12192000"/>
              <a:gd name="connsiteY15" fmla="*/ 1275346 h 6857999"/>
              <a:gd name="connsiteX16" fmla="*/ 3255174 w 12192000"/>
              <a:gd name="connsiteY16" fmla="*/ 1333942 h 6857999"/>
              <a:gd name="connsiteX17" fmla="*/ 3054517 w 12192000"/>
              <a:gd name="connsiteY17" fmla="*/ 1375797 h 6857999"/>
              <a:gd name="connsiteX18" fmla="*/ 2836938 w 12192000"/>
              <a:gd name="connsiteY18" fmla="*/ 1406490 h 6857999"/>
              <a:gd name="connsiteX19" fmla="*/ 2638700 w 12192000"/>
              <a:gd name="connsiteY19" fmla="*/ 1467877 h 6857999"/>
              <a:gd name="connsiteX20" fmla="*/ 3156054 w 12192000"/>
              <a:gd name="connsiteY20" fmla="*/ 1492990 h 6857999"/>
              <a:gd name="connsiteX21" fmla="*/ 2887707 w 12192000"/>
              <a:gd name="connsiteY21" fmla="*/ 1548796 h 6857999"/>
              <a:gd name="connsiteX22" fmla="*/ 2667711 w 12192000"/>
              <a:gd name="connsiteY22" fmla="*/ 1621344 h 6857999"/>
              <a:gd name="connsiteX23" fmla="*/ 2512988 w 12192000"/>
              <a:gd name="connsiteY23" fmla="*/ 1654828 h 6857999"/>
              <a:gd name="connsiteX24" fmla="*/ 2348595 w 12192000"/>
              <a:gd name="connsiteY24" fmla="*/ 1663199 h 6857999"/>
              <a:gd name="connsiteX25" fmla="*/ 2309915 w 12192000"/>
              <a:gd name="connsiteY25" fmla="*/ 1716214 h 6857999"/>
              <a:gd name="connsiteX26" fmla="*/ 2360683 w 12192000"/>
              <a:gd name="connsiteY26" fmla="*/ 1772021 h 6857999"/>
              <a:gd name="connsiteX27" fmla="*/ 2438044 w 12192000"/>
              <a:gd name="connsiteY27" fmla="*/ 1777601 h 6857999"/>
              <a:gd name="connsiteX28" fmla="*/ 2899794 w 12192000"/>
              <a:gd name="connsiteY28" fmla="*/ 1791553 h 6857999"/>
              <a:gd name="connsiteX29" fmla="*/ 1420260 w 12192000"/>
              <a:gd name="connsiteY29" fmla="*/ 1914326 h 6857999"/>
              <a:gd name="connsiteX30" fmla="*/ 1620916 w 12192000"/>
              <a:gd name="connsiteY30" fmla="*/ 1989665 h 6857999"/>
              <a:gd name="connsiteX31" fmla="*/ 1688607 w 12192000"/>
              <a:gd name="connsiteY31" fmla="*/ 2196148 h 6857999"/>
              <a:gd name="connsiteX32" fmla="*/ 1935196 w 12192000"/>
              <a:gd name="connsiteY32" fmla="*/ 2313341 h 6857999"/>
              <a:gd name="connsiteX33" fmla="*/ 2094754 w 12192000"/>
              <a:gd name="connsiteY33" fmla="*/ 2355196 h 6857999"/>
              <a:gd name="connsiteX34" fmla="*/ 2459802 w 12192000"/>
              <a:gd name="connsiteY34" fmla="*/ 2416583 h 6857999"/>
              <a:gd name="connsiteX35" fmla="*/ 2512988 w 12192000"/>
              <a:gd name="connsiteY35" fmla="*/ 2517034 h 6857999"/>
              <a:gd name="connsiteX36" fmla="*/ 2558922 w 12192000"/>
              <a:gd name="connsiteY36" fmla="*/ 2628645 h 6857999"/>
              <a:gd name="connsiteX37" fmla="*/ 2655623 w 12192000"/>
              <a:gd name="connsiteY37" fmla="*/ 2701194 h 6857999"/>
              <a:gd name="connsiteX38" fmla="*/ 1903768 w 12192000"/>
              <a:gd name="connsiteY38" fmla="*/ 2690033 h 6857999"/>
              <a:gd name="connsiteX39" fmla="*/ 2752324 w 12192000"/>
              <a:gd name="connsiteY39" fmla="*/ 2924419 h 6857999"/>
              <a:gd name="connsiteX40" fmla="*/ 2677381 w 12192000"/>
              <a:gd name="connsiteY40" fmla="*/ 3016499 h 6857999"/>
              <a:gd name="connsiteX41" fmla="*/ 3141549 w 12192000"/>
              <a:gd name="connsiteY41" fmla="*/ 3142063 h 6857999"/>
              <a:gd name="connsiteX42" fmla="*/ 2892542 w 12192000"/>
              <a:gd name="connsiteY42" fmla="*/ 3156014 h 6857999"/>
              <a:gd name="connsiteX43" fmla="*/ 4340650 w 12192000"/>
              <a:gd name="connsiteY43" fmla="*/ 3680592 h 6857999"/>
              <a:gd name="connsiteX44" fmla="*/ 6407647 w 12192000"/>
              <a:gd name="connsiteY44" fmla="*/ 4060074 h 6857999"/>
              <a:gd name="connsiteX45" fmla="*/ 7215104 w 12192000"/>
              <a:gd name="connsiteY45" fmla="*/ 4132622 h 6857999"/>
              <a:gd name="connsiteX46" fmla="*/ 8133769 w 12192000"/>
              <a:gd name="connsiteY46" fmla="*/ 4110300 h 6857999"/>
              <a:gd name="connsiteX47" fmla="*/ 9490009 w 12192000"/>
              <a:gd name="connsiteY47" fmla="*/ 3845220 h 6857999"/>
              <a:gd name="connsiteX48" fmla="*/ 10166920 w 12192000"/>
              <a:gd name="connsiteY48" fmla="*/ 3409932 h 6857999"/>
              <a:gd name="connsiteX49" fmla="*/ 10696362 w 12192000"/>
              <a:gd name="connsiteY49" fmla="*/ 2729097 h 6857999"/>
              <a:gd name="connsiteX50" fmla="*/ 10802733 w 12192000"/>
              <a:gd name="connsiteY50" fmla="*/ 2475179 h 6857999"/>
              <a:gd name="connsiteX51" fmla="*/ 10790646 w 12192000"/>
              <a:gd name="connsiteY51" fmla="*/ 2332873 h 6857999"/>
              <a:gd name="connsiteX52" fmla="*/ 10635923 w 12192000"/>
              <a:gd name="connsiteY52" fmla="*/ 1878052 h 6857999"/>
              <a:gd name="connsiteX53" fmla="*/ 10527135 w 12192000"/>
              <a:gd name="connsiteY53" fmla="*/ 1456716 h 6857999"/>
              <a:gd name="connsiteX54" fmla="*/ 10432850 w 12192000"/>
              <a:gd name="connsiteY54" fmla="*/ 1255814 h 6857999"/>
              <a:gd name="connsiteX55" fmla="*/ 10297468 w 12192000"/>
              <a:gd name="connsiteY55" fmla="*/ 1216749 h 6857999"/>
              <a:gd name="connsiteX56" fmla="*/ 10029121 w 12192000"/>
              <a:gd name="connsiteY56" fmla="*/ 1080024 h 6857999"/>
              <a:gd name="connsiteX57" fmla="*/ 9676160 w 12192000"/>
              <a:gd name="connsiteY57" fmla="*/ 856800 h 6857999"/>
              <a:gd name="connsiteX58" fmla="*/ 9577040 w 12192000"/>
              <a:gd name="connsiteY58" fmla="*/ 826106 h 6857999"/>
              <a:gd name="connsiteX59" fmla="*/ 9748686 w 12192000"/>
              <a:gd name="connsiteY59" fmla="*/ 460576 h 6857999"/>
              <a:gd name="connsiteX60" fmla="*/ 0 w 12192000"/>
              <a:gd name="connsiteY60" fmla="*/ 0 h 6857999"/>
              <a:gd name="connsiteX61" fmla="*/ 838200 w 12192000"/>
              <a:gd name="connsiteY61" fmla="*/ 0 h 6857999"/>
              <a:gd name="connsiteX62" fmla="*/ 838200 w 12192000"/>
              <a:gd name="connsiteY62" fmla="*/ 1 h 6857999"/>
              <a:gd name="connsiteX63" fmla="*/ 11353800 w 12192000"/>
              <a:gd name="connsiteY63" fmla="*/ 1 h 6857999"/>
              <a:gd name="connsiteX64" fmla="*/ 11353800 w 12192000"/>
              <a:gd name="connsiteY64" fmla="*/ 0 h 6857999"/>
              <a:gd name="connsiteX65" fmla="*/ 12192000 w 12192000"/>
              <a:gd name="connsiteY65" fmla="*/ 0 h 6857999"/>
              <a:gd name="connsiteX66" fmla="*/ 12192000 w 12192000"/>
              <a:gd name="connsiteY66" fmla="*/ 6857999 h 6857999"/>
              <a:gd name="connsiteX67" fmla="*/ 11744325 w 12192000"/>
              <a:gd name="connsiteY67" fmla="*/ 6857999 h 6857999"/>
              <a:gd name="connsiteX68" fmla="*/ 11353800 w 12192000"/>
              <a:gd name="connsiteY68" fmla="*/ 6857999 h 6857999"/>
              <a:gd name="connsiteX69" fmla="*/ 838200 w 12192000"/>
              <a:gd name="connsiteY69" fmla="*/ 6857999 h 6857999"/>
              <a:gd name="connsiteX70" fmla="*/ 295275 w 12192000"/>
              <a:gd name="connsiteY70" fmla="*/ 6857999 h 6857999"/>
              <a:gd name="connsiteX71" fmla="*/ 0 w 12192000"/>
              <a:gd name="connsiteY7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2192000" h="6857999">
                <a:moveTo>
                  <a:pt x="9748686" y="460576"/>
                </a:moveTo>
                <a:cubicBezTo>
                  <a:pt x="9584294" y="527543"/>
                  <a:pt x="9427154" y="527543"/>
                  <a:pt x="9267596" y="519172"/>
                </a:cubicBezTo>
                <a:cubicBezTo>
                  <a:pt x="9011336" y="505221"/>
                  <a:pt x="8755077" y="549866"/>
                  <a:pt x="8501236" y="583350"/>
                </a:cubicBezTo>
                <a:cubicBezTo>
                  <a:pt x="8365853" y="600091"/>
                  <a:pt x="8230472" y="622414"/>
                  <a:pt x="8095089" y="625204"/>
                </a:cubicBezTo>
                <a:cubicBezTo>
                  <a:pt x="7792897" y="633575"/>
                  <a:pt x="7488287" y="614043"/>
                  <a:pt x="7188512" y="639156"/>
                </a:cubicBezTo>
                <a:cubicBezTo>
                  <a:pt x="6932252" y="661478"/>
                  <a:pt x="6673576" y="636365"/>
                  <a:pt x="6417317" y="633575"/>
                </a:cubicBezTo>
                <a:cubicBezTo>
                  <a:pt x="6061938" y="630785"/>
                  <a:pt x="5704142" y="611253"/>
                  <a:pt x="5351183" y="636365"/>
                </a:cubicBezTo>
                <a:cubicBezTo>
                  <a:pt x="5029648" y="655898"/>
                  <a:pt x="4708114" y="661478"/>
                  <a:pt x="4391418" y="714494"/>
                </a:cubicBezTo>
                <a:cubicBezTo>
                  <a:pt x="3999776" y="742397"/>
                  <a:pt x="3610553" y="725655"/>
                  <a:pt x="3221328" y="708913"/>
                </a:cubicBezTo>
                <a:cubicBezTo>
                  <a:pt x="2981991" y="697752"/>
                  <a:pt x="2745072" y="661478"/>
                  <a:pt x="2532328" y="854009"/>
                </a:cubicBezTo>
                <a:cubicBezTo>
                  <a:pt x="2590350" y="898654"/>
                  <a:pt x="2660458" y="890283"/>
                  <a:pt x="2725732" y="904235"/>
                </a:cubicBezTo>
                <a:cubicBezTo>
                  <a:pt x="2841774" y="932138"/>
                  <a:pt x="2957816" y="960041"/>
                  <a:pt x="3066604" y="1013057"/>
                </a:cubicBezTo>
                <a:cubicBezTo>
                  <a:pt x="3090780" y="1024218"/>
                  <a:pt x="3112538" y="1046541"/>
                  <a:pt x="3102868" y="1082815"/>
                </a:cubicBezTo>
                <a:cubicBezTo>
                  <a:pt x="3095615" y="1110718"/>
                  <a:pt x="3071440" y="1110718"/>
                  <a:pt x="3052100" y="1116298"/>
                </a:cubicBezTo>
                <a:cubicBezTo>
                  <a:pt x="3008584" y="1133040"/>
                  <a:pt x="2955398" y="1121879"/>
                  <a:pt x="2904630" y="1180475"/>
                </a:cubicBezTo>
                <a:cubicBezTo>
                  <a:pt x="3098033" y="1211169"/>
                  <a:pt x="3284184" y="1152572"/>
                  <a:pt x="3448577" y="1275346"/>
                </a:cubicBezTo>
                <a:cubicBezTo>
                  <a:pt x="3388138" y="1336733"/>
                  <a:pt x="3320447" y="1322781"/>
                  <a:pt x="3255174" y="1333942"/>
                </a:cubicBezTo>
                <a:cubicBezTo>
                  <a:pt x="3187483" y="1345104"/>
                  <a:pt x="3122209" y="1364636"/>
                  <a:pt x="3054517" y="1375797"/>
                </a:cubicBezTo>
                <a:cubicBezTo>
                  <a:pt x="2981991" y="1389748"/>
                  <a:pt x="2909464" y="1392539"/>
                  <a:pt x="2836938" y="1406490"/>
                </a:cubicBezTo>
                <a:cubicBezTo>
                  <a:pt x="2776500" y="1417652"/>
                  <a:pt x="2711226" y="1398119"/>
                  <a:pt x="2638700" y="1467877"/>
                </a:cubicBezTo>
                <a:cubicBezTo>
                  <a:pt x="2817598" y="1518103"/>
                  <a:pt x="2979573" y="1442764"/>
                  <a:pt x="3156054" y="1492990"/>
                </a:cubicBezTo>
                <a:cubicBezTo>
                  <a:pt x="3052100" y="1537635"/>
                  <a:pt x="2967486" y="1523683"/>
                  <a:pt x="2887707" y="1548796"/>
                </a:cubicBezTo>
                <a:cubicBezTo>
                  <a:pt x="2815180" y="1573909"/>
                  <a:pt x="2728149" y="1546006"/>
                  <a:pt x="2667711" y="1621344"/>
                </a:cubicBezTo>
                <a:cubicBezTo>
                  <a:pt x="2621778" y="1679940"/>
                  <a:pt x="2573427" y="1688311"/>
                  <a:pt x="2512988" y="1654828"/>
                </a:cubicBezTo>
                <a:cubicBezTo>
                  <a:pt x="2459802" y="1624134"/>
                  <a:pt x="2401781" y="1632505"/>
                  <a:pt x="2348595" y="1663199"/>
                </a:cubicBezTo>
                <a:cubicBezTo>
                  <a:pt x="2329255" y="1674360"/>
                  <a:pt x="2309915" y="1688311"/>
                  <a:pt x="2309915" y="1716214"/>
                </a:cubicBezTo>
                <a:cubicBezTo>
                  <a:pt x="2309915" y="1755279"/>
                  <a:pt x="2334090" y="1766440"/>
                  <a:pt x="2360683" y="1772021"/>
                </a:cubicBezTo>
                <a:cubicBezTo>
                  <a:pt x="2384859" y="1777601"/>
                  <a:pt x="2413869" y="1783182"/>
                  <a:pt x="2438044" y="1777601"/>
                </a:cubicBezTo>
                <a:cubicBezTo>
                  <a:pt x="2592767" y="1746908"/>
                  <a:pt x="2745072" y="1797133"/>
                  <a:pt x="2899794" y="1791553"/>
                </a:cubicBezTo>
                <a:cubicBezTo>
                  <a:pt x="2413869" y="1911536"/>
                  <a:pt x="1923108" y="1872472"/>
                  <a:pt x="1420260" y="1914326"/>
                </a:cubicBezTo>
                <a:cubicBezTo>
                  <a:pt x="1485533" y="1998035"/>
                  <a:pt x="1570147" y="1928278"/>
                  <a:pt x="1620916" y="1989665"/>
                </a:cubicBezTo>
                <a:cubicBezTo>
                  <a:pt x="1572565" y="2118020"/>
                  <a:pt x="1591906" y="2187777"/>
                  <a:pt x="1688607" y="2196148"/>
                </a:cubicBezTo>
                <a:cubicBezTo>
                  <a:pt x="1782891" y="2204519"/>
                  <a:pt x="1884428" y="2159874"/>
                  <a:pt x="1935196" y="2313341"/>
                </a:cubicBezTo>
                <a:cubicBezTo>
                  <a:pt x="1949701" y="2360776"/>
                  <a:pt x="2039151" y="2346825"/>
                  <a:pt x="2094754" y="2355196"/>
                </a:cubicBezTo>
                <a:cubicBezTo>
                  <a:pt x="2215631" y="2374728"/>
                  <a:pt x="2343761" y="2355196"/>
                  <a:pt x="2459802" y="2416583"/>
                </a:cubicBezTo>
                <a:cubicBezTo>
                  <a:pt x="2505735" y="2438905"/>
                  <a:pt x="2537163" y="2455647"/>
                  <a:pt x="2512988" y="2517034"/>
                </a:cubicBezTo>
                <a:cubicBezTo>
                  <a:pt x="2488813" y="2581211"/>
                  <a:pt x="2520241" y="2603533"/>
                  <a:pt x="2558922" y="2628645"/>
                </a:cubicBezTo>
                <a:cubicBezTo>
                  <a:pt x="2587932" y="2648178"/>
                  <a:pt x="2631448" y="2642597"/>
                  <a:pt x="2655623" y="2701194"/>
                </a:cubicBezTo>
                <a:cubicBezTo>
                  <a:pt x="2401781" y="2692823"/>
                  <a:pt x="2155192" y="2645388"/>
                  <a:pt x="1903768" y="2690033"/>
                </a:cubicBezTo>
                <a:cubicBezTo>
                  <a:pt x="2179368" y="2801645"/>
                  <a:pt x="2481560" y="2796064"/>
                  <a:pt x="2752324" y="2924419"/>
                </a:cubicBezTo>
                <a:cubicBezTo>
                  <a:pt x="2742654" y="2969064"/>
                  <a:pt x="2679798" y="2949531"/>
                  <a:pt x="2677381" y="3016499"/>
                </a:cubicBezTo>
                <a:cubicBezTo>
                  <a:pt x="2820016" y="3086257"/>
                  <a:pt x="2991661" y="3038821"/>
                  <a:pt x="3141549" y="3142063"/>
                </a:cubicBezTo>
                <a:cubicBezTo>
                  <a:pt x="3054517" y="3189498"/>
                  <a:pt x="2974738" y="3111369"/>
                  <a:pt x="2892542" y="3156014"/>
                </a:cubicBezTo>
                <a:cubicBezTo>
                  <a:pt x="2919135" y="3222982"/>
                  <a:pt x="4123071" y="3635947"/>
                  <a:pt x="4340650" y="3680592"/>
                </a:cubicBezTo>
                <a:cubicBezTo>
                  <a:pt x="4783059" y="3772672"/>
                  <a:pt x="6057103" y="4007058"/>
                  <a:pt x="6407647" y="4060074"/>
                </a:cubicBezTo>
                <a:cubicBezTo>
                  <a:pt x="6678411" y="4099138"/>
                  <a:pt x="6946758" y="4129832"/>
                  <a:pt x="7215104" y="4132622"/>
                </a:cubicBezTo>
                <a:cubicBezTo>
                  <a:pt x="7522132" y="4135412"/>
                  <a:pt x="7826742" y="4121461"/>
                  <a:pt x="8133769" y="4110300"/>
                </a:cubicBezTo>
                <a:cubicBezTo>
                  <a:pt x="8593102" y="4093558"/>
                  <a:pt x="9045182" y="4026590"/>
                  <a:pt x="9490009" y="3845220"/>
                </a:cubicBezTo>
                <a:cubicBezTo>
                  <a:pt x="9724511" y="3750350"/>
                  <a:pt x="9956595" y="3630366"/>
                  <a:pt x="10166920" y="3409932"/>
                </a:cubicBezTo>
                <a:cubicBezTo>
                  <a:pt x="10353071" y="3217401"/>
                  <a:pt x="10527135" y="2974644"/>
                  <a:pt x="10696362" y="2729097"/>
                </a:cubicBezTo>
                <a:cubicBezTo>
                  <a:pt x="10742295" y="2662130"/>
                  <a:pt x="10776141" y="2575630"/>
                  <a:pt x="10802733" y="2475179"/>
                </a:cubicBezTo>
                <a:cubicBezTo>
                  <a:pt x="10817239" y="2427744"/>
                  <a:pt x="10817239" y="2377518"/>
                  <a:pt x="10790646" y="2332873"/>
                </a:cubicBezTo>
                <a:cubicBezTo>
                  <a:pt x="10720537" y="2207310"/>
                  <a:pt x="10689109" y="2025939"/>
                  <a:pt x="10635923" y="1878052"/>
                </a:cubicBezTo>
                <a:cubicBezTo>
                  <a:pt x="10587573" y="1744118"/>
                  <a:pt x="10631088" y="1529264"/>
                  <a:pt x="10527135" y="1456716"/>
                </a:cubicBezTo>
                <a:cubicBezTo>
                  <a:pt x="10553726" y="1275346"/>
                  <a:pt x="10473948" y="1289297"/>
                  <a:pt x="10432850" y="1255814"/>
                </a:cubicBezTo>
                <a:cubicBezTo>
                  <a:pt x="10391752" y="1222330"/>
                  <a:pt x="10343401" y="1219540"/>
                  <a:pt x="10297468" y="1216749"/>
                </a:cubicBezTo>
                <a:cubicBezTo>
                  <a:pt x="10205601" y="1211169"/>
                  <a:pt x="10113735" y="1172104"/>
                  <a:pt x="10029121" y="1080024"/>
                </a:cubicBezTo>
                <a:cubicBezTo>
                  <a:pt x="9917914" y="957251"/>
                  <a:pt x="9799455" y="884703"/>
                  <a:pt x="9676160" y="856800"/>
                </a:cubicBezTo>
                <a:cubicBezTo>
                  <a:pt x="9644732" y="851219"/>
                  <a:pt x="9613304" y="837268"/>
                  <a:pt x="9577040" y="826106"/>
                </a:cubicBezTo>
                <a:cubicBezTo>
                  <a:pt x="9630226" y="694962"/>
                  <a:pt x="9726929" y="672639"/>
                  <a:pt x="9748686" y="460576"/>
                </a:cubicBezTo>
                <a:close/>
                <a:moveTo>
                  <a:pt x="0" y="0"/>
                </a:moveTo>
                <a:lnTo>
                  <a:pt x="838200" y="0"/>
                </a:lnTo>
                <a:lnTo>
                  <a:pt x="838200" y="1"/>
                </a:lnTo>
                <a:lnTo>
                  <a:pt x="11353800" y="1"/>
                </a:lnTo>
                <a:lnTo>
                  <a:pt x="1135380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11744325" y="6857999"/>
                </a:lnTo>
                <a:lnTo>
                  <a:pt x="11353800" y="6857999"/>
                </a:lnTo>
                <a:lnTo>
                  <a:pt x="838200" y="6857999"/>
                </a:lnTo>
                <a:lnTo>
                  <a:pt x="295275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gradient">
            <a:extLst>
              <a:ext uri="{FF2B5EF4-FFF2-40B4-BE49-F238E27FC236}">
                <a16:creationId xmlns:a16="http://schemas.microsoft.com/office/drawing/2014/main" id="{8DB67E92-2009-469F-A2B1-6D2560149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7999"/>
          </a:xfrm>
          <a:prstGeom prst="rect">
            <a:avLst/>
          </a:prstGeom>
          <a:gradFill flip="none" rotWithShape="1">
            <a:gsLst>
              <a:gs pos="36000">
                <a:schemeClr val="bg1"/>
              </a:gs>
              <a:gs pos="67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3EA5B3-8DCE-4768-AC1E-8AD373F26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6926" y="3103817"/>
            <a:ext cx="6515100" cy="2217773"/>
          </a:xfrm>
        </p:spPr>
        <p:txBody>
          <a:bodyPr>
            <a:normAutofit/>
          </a:bodyPr>
          <a:lstStyle/>
          <a:p>
            <a:pPr algn="ctr"/>
            <a:r>
              <a:rPr lang="sv-SE" i="0" dirty="0"/>
              <a:t>Sommarinfo 2020</a:t>
            </a:r>
          </a:p>
        </p:txBody>
      </p:sp>
    </p:spTree>
    <p:extLst>
      <p:ext uri="{BB962C8B-B14F-4D97-AF65-F5344CB8AC3E}">
        <p14:creationId xmlns:p14="http://schemas.microsoft.com/office/powerpoint/2010/main" val="190120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C53DE7-2051-456E-A6CB-C43960D74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r>
              <a:rPr lang="sv-SE" sz="2000" b="1"/>
              <a:t>Vecka 27</a:t>
            </a:r>
          </a:p>
          <a:p>
            <a:pPr marL="0" indent="0">
              <a:buNone/>
            </a:pPr>
            <a:r>
              <a:rPr lang="sv-SE" sz="2000">
                <a:hlinkClick r:id="rId2"/>
              </a:rPr>
              <a:t>https://fyrkanten.dexter-ist.com/Lulea/Default.asp?page=auth/common/login</a:t>
            </a:r>
            <a:endParaRPr lang="sv-SE" sz="2000"/>
          </a:p>
          <a:p>
            <a:pPr marL="0" indent="0">
              <a:buNone/>
            </a:pPr>
            <a:r>
              <a:rPr lang="sv-SE" sz="2000"/>
              <a:t>Här finns ditt slutgiltiga antagningsbesked</a:t>
            </a:r>
          </a:p>
          <a:p>
            <a:pPr marL="0" indent="0">
              <a:buNone/>
            </a:pPr>
            <a:endParaRPr lang="sv-SE" sz="2000"/>
          </a:p>
          <a:p>
            <a:pPr marL="0" indent="0">
              <a:buNone/>
            </a:pPr>
            <a:endParaRPr lang="sv-SE" sz="2000"/>
          </a:p>
          <a:p>
            <a:pPr marL="0" indent="0">
              <a:buNone/>
            </a:pPr>
            <a:endParaRPr lang="sv-SE" sz="2000"/>
          </a:p>
        </p:txBody>
      </p:sp>
      <p:pic>
        <p:nvPicPr>
          <p:cNvPr id="27" name="Picture 4">
            <a:extLst>
              <a:ext uri="{FF2B5EF4-FFF2-40B4-BE49-F238E27FC236}">
                <a16:creationId xmlns:a16="http://schemas.microsoft.com/office/drawing/2014/main" id="{06B3E127-8708-46D8-990A-39B6986E8E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56" r="6474" b="-3"/>
          <a:stretch/>
        </p:blipFill>
        <p:spPr>
          <a:xfrm>
            <a:off x="6101338" y="2015168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6226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7B76893-0136-4C30-93D3-310E88F58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i="0" dirty="0"/>
              <a:t>Glöm inte att svara i tid!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432F74-CFA6-4C9C-9F91-407E0F217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r>
              <a:rPr lang="sv-SE" sz="2000" b="1" dirty="0"/>
              <a:t>20 juli</a:t>
            </a:r>
          </a:p>
          <a:p>
            <a:pPr marL="0" indent="0">
              <a:buNone/>
            </a:pPr>
            <a:r>
              <a:rPr lang="sv-SE" sz="2000" b="1" dirty="0"/>
              <a:t>Sista datum för att tacka JA eller NEJ till erbjuden plats</a:t>
            </a:r>
            <a:r>
              <a:rPr lang="sv-SE" sz="2000" dirty="0"/>
              <a:t>.</a:t>
            </a:r>
          </a:p>
          <a:p>
            <a:pPr marL="0" indent="0">
              <a:buNone/>
            </a:pPr>
            <a:r>
              <a:rPr lang="sv-SE" sz="2000" dirty="0"/>
              <a:t>Du gör detta på : </a:t>
            </a:r>
            <a:r>
              <a:rPr lang="sv-SE" sz="2000" dirty="0">
                <a:hlinkClick r:id="rId2"/>
              </a:rPr>
              <a:t>https://fyrkanten.dexter-ist.com/Lulea/Default.asp?page=auth/common/login</a:t>
            </a:r>
            <a:endParaRPr lang="sv-SE" sz="2000" dirty="0"/>
          </a:p>
          <a:p>
            <a:pPr marL="0" indent="0">
              <a:buNone/>
            </a:pPr>
            <a:r>
              <a:rPr lang="sv-SE" sz="2000" b="1" dirty="0"/>
              <a:t>Om du inte svarar tappar du din plats!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BECA68-A47F-48ED-AC2D-F64ADE65DF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56" r="6474" b="-3"/>
          <a:stretch/>
        </p:blipFill>
        <p:spPr>
          <a:xfrm>
            <a:off x="6101338" y="2015168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4772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1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CDE90D-49F3-4946-9733-8D585391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sv-SE" sz="3100" i="0" dirty="0"/>
              <a:t>RESERVANSÖKAN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3687F21B-35FD-46B4-BBE5-DB41A0DDBD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36" r="32776" b="-1"/>
          <a:stretch/>
        </p:blipFill>
        <p:spPr>
          <a:xfrm>
            <a:off x="3" y="10"/>
            <a:ext cx="555238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854505-99DA-4A68-8E99-28F0166EC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389" y="1772239"/>
            <a:ext cx="6457359" cy="49679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000" b="1" dirty="0"/>
              <a:t>Om du kommit in på någon av de lägre valen(ej förstahandsval) kan du stå på reserv till de högre valen.</a:t>
            </a:r>
          </a:p>
          <a:p>
            <a:pPr marL="0" indent="0">
              <a:lnSpc>
                <a:spcPct val="90000"/>
              </a:lnSpc>
              <a:buNone/>
            </a:pPr>
            <a:endParaRPr lang="sv-SE" sz="2000" dirty="0"/>
          </a:p>
          <a:p>
            <a:pPr>
              <a:lnSpc>
                <a:spcPct val="90000"/>
              </a:lnSpc>
            </a:pPr>
            <a:r>
              <a:rPr lang="sv-SE" sz="2000" dirty="0"/>
              <a:t>Man kan också göra en reservansökning på andra program/gymnasium och då söker man på papper/skrivbart dokument.</a:t>
            </a:r>
          </a:p>
          <a:p>
            <a:pPr>
              <a:lnSpc>
                <a:spcPct val="90000"/>
              </a:lnSpc>
            </a:pPr>
            <a:r>
              <a:rPr lang="sv-SE" sz="2000" dirty="0"/>
              <a:t>Ansökan om reservplats finns här: </a:t>
            </a:r>
            <a:r>
              <a:rPr lang="sv-SE" sz="2000" dirty="0">
                <a:hlinkClick r:id="rId3"/>
              </a:rPr>
              <a:t>https://www.fyrkantensgymnasier.se/wp-content/uploads/2019/05/ansokan-om-reservplats.pdf</a:t>
            </a:r>
            <a:endParaRPr lang="sv-SE" sz="2000" dirty="0"/>
          </a:p>
          <a:p>
            <a:pPr>
              <a:lnSpc>
                <a:spcPct val="90000"/>
              </a:lnSpc>
            </a:pPr>
            <a:r>
              <a:rPr lang="sv-SE" sz="2000" dirty="0"/>
              <a:t>Reservantagningen pågår till och med 4 </a:t>
            </a:r>
            <a:r>
              <a:rPr lang="sv-SE" sz="2000" dirty="0" err="1"/>
              <a:t>sept</a:t>
            </a:r>
            <a:endParaRPr lang="sv-SE" sz="2000" dirty="0"/>
          </a:p>
          <a:p>
            <a:pPr>
              <a:lnSpc>
                <a:spcPct val="90000"/>
              </a:lnSpc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23668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235703-BE12-428C-BD75-371252D89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i="0" dirty="0"/>
              <a:t>Hjälp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B1A3AA-9FE2-408A-B7CB-AB98C277A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8164"/>
          </a:xfrm>
        </p:spPr>
        <p:txBody>
          <a:bodyPr>
            <a:normAutofit/>
          </a:bodyPr>
          <a:lstStyle/>
          <a:p>
            <a:r>
              <a:rPr lang="sv-SE" b="1" dirty="0"/>
              <a:t>Jag jobbar under vecka 27 om du behöver hjälp (Bitte)</a:t>
            </a:r>
          </a:p>
          <a:p>
            <a:r>
              <a:rPr lang="sv-SE" b="1" dirty="0"/>
              <a:t>Behöver du hjälp under sommaren vänder du dig till:</a:t>
            </a:r>
          </a:p>
          <a:p>
            <a:pPr marL="0" indent="0">
              <a:buNone/>
            </a:pPr>
            <a:r>
              <a:rPr lang="sv-SE" b="1" dirty="0"/>
              <a:t>Gymnasieantagningen i Luleå.</a:t>
            </a:r>
          </a:p>
          <a:p>
            <a:pPr marL="0" indent="0">
              <a:buNone/>
            </a:pPr>
            <a:r>
              <a:rPr lang="sv-SE" b="1" i="1" dirty="0"/>
              <a:t>Allmänna frågor </a:t>
            </a:r>
            <a:r>
              <a:rPr lang="sv-SE" dirty="0"/>
              <a:t>kring antagning såsom frågor om själva ansökan, koder för webben osv. kan besvaras av </a:t>
            </a:r>
            <a:r>
              <a:rPr lang="sv-SE" dirty="0" err="1"/>
              <a:t>antagningskansliet</a:t>
            </a:r>
            <a:r>
              <a:rPr lang="sv-SE" dirty="0"/>
              <a:t> tel. </a:t>
            </a:r>
            <a:r>
              <a:rPr lang="sv-SE" b="1" dirty="0"/>
              <a:t>0920-453696</a:t>
            </a:r>
            <a:r>
              <a:rPr lang="sv-SE" dirty="0"/>
              <a:t> eller via mail: </a:t>
            </a:r>
            <a:r>
              <a:rPr lang="sv-SE" b="1" dirty="0">
                <a:hlinkClick r:id="rId2"/>
              </a:rPr>
              <a:t>gymnasiesamverkan@fyrkantensgymnasier.se</a:t>
            </a:r>
            <a:endParaRPr lang="sv-SE" b="1" dirty="0"/>
          </a:p>
          <a:p>
            <a:pPr marL="0" indent="0">
              <a:buNone/>
            </a:pPr>
            <a:r>
              <a:rPr lang="sv-SE" b="1" dirty="0"/>
              <a:t> </a:t>
            </a:r>
            <a:r>
              <a:rPr lang="sv-SE" dirty="0"/>
              <a:t>Många frågor kan man också få svar på via webb: </a:t>
            </a:r>
            <a:r>
              <a:rPr lang="sv-SE" dirty="0">
                <a:hlinkClick r:id="rId3"/>
              </a:rPr>
              <a:t>www.fyrkantensgymnasier.se</a:t>
            </a:r>
            <a:r>
              <a:rPr lang="sv-SE" dirty="0"/>
              <a:t> -FAQ funktion och information som finns under Bra att veta.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12024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8"/>
      </a:lt2>
      <a:accent1>
        <a:srgbClr val="E12F2F"/>
      </a:accent1>
      <a:accent2>
        <a:srgbClr val="CF671D"/>
      </a:accent2>
      <a:accent3>
        <a:srgbClr val="BAA127"/>
      </a:accent3>
      <a:accent4>
        <a:srgbClr val="8BB119"/>
      </a:accent4>
      <a:accent5>
        <a:srgbClr val="57B826"/>
      </a:accent5>
      <a:accent6>
        <a:srgbClr val="1ABB27"/>
      </a:accent6>
      <a:hlink>
        <a:srgbClr val="309191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B3EFD0E2461845B98A95A572012E22" ma:contentTypeVersion="11" ma:contentTypeDescription="Skapa ett nytt dokument." ma:contentTypeScope="" ma:versionID="a8dc6c7a5e3673e3c399938a403d7978">
  <xsd:schema xmlns:xsd="http://www.w3.org/2001/XMLSchema" xmlns:xs="http://www.w3.org/2001/XMLSchema" xmlns:p="http://schemas.microsoft.com/office/2006/metadata/properties" xmlns:ns3="a08d3dff-106a-41ab-b8ee-a3bf306ea740" xmlns:ns4="5f7d0027-8b45-409f-b12a-65de1f6b2c5f" targetNamespace="http://schemas.microsoft.com/office/2006/metadata/properties" ma:root="true" ma:fieldsID="0eef8e5f27c2e7ccccc88940789eb942" ns3:_="" ns4:_="">
    <xsd:import namespace="a08d3dff-106a-41ab-b8ee-a3bf306ea740"/>
    <xsd:import namespace="5f7d0027-8b45-409f-b12a-65de1f6b2c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d3dff-106a-41ab-b8ee-a3bf306ea7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d0027-8b45-409f-b12a-65de1f6b2c5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8CEB26-B52F-4C85-884C-081CB02843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AD846D-577B-44FD-A206-572DCE2ED8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910368D-7924-46C5-98B6-BDAB5F31D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8d3dff-106a-41ab-b8ee-a3bf306ea740"/>
    <ds:schemaRef ds:uri="5f7d0027-8b45-409f-b12a-65de1f6b2c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249</Words>
  <Application>Microsoft Office PowerPoint</Application>
  <PresentationFormat>Bredbild</PresentationFormat>
  <Paragraphs>23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Elephant</vt:lpstr>
      <vt:lpstr>BrushVTI</vt:lpstr>
      <vt:lpstr>Sommarinfo 2020</vt:lpstr>
      <vt:lpstr>PowerPoint-presentation</vt:lpstr>
      <vt:lpstr>Glöm inte att svara i tid!</vt:lpstr>
      <vt:lpstr>RESERVANSÖKAN</vt:lpstr>
      <vt:lpstr>Hjälp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Sommarinfo 2020</dc:title>
  <dc:creator>Ingela Svensson</dc:creator>
  <cp:lastModifiedBy>Britt-Inger Holmgren</cp:lastModifiedBy>
  <cp:revision>3</cp:revision>
  <dcterms:created xsi:type="dcterms:W3CDTF">2020-05-12T12:13:02Z</dcterms:created>
  <dcterms:modified xsi:type="dcterms:W3CDTF">2020-06-05T06:32:47Z</dcterms:modified>
</cp:coreProperties>
</file>