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135803-FF21-4BA3-B58F-908314BDD787}" v="330" dt="2024-10-14T09:08:28.9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ika Malm" userId="4d66db58-3b8b-49ac-83c4-56ca94a78ac8" providerId="ADAL" clId="{0D135803-FF21-4BA3-B58F-908314BDD787}"/>
    <pc:docChg chg="modSld">
      <pc:chgData name="Annika Malm" userId="4d66db58-3b8b-49ac-83c4-56ca94a78ac8" providerId="ADAL" clId="{0D135803-FF21-4BA3-B58F-908314BDD787}" dt="2024-10-14T09:08:28.974" v="834" actId="6549"/>
      <pc:docMkLst>
        <pc:docMk/>
      </pc:docMkLst>
      <pc:sldChg chg="modSp mod modAnim">
        <pc:chgData name="Annika Malm" userId="4d66db58-3b8b-49ac-83c4-56ca94a78ac8" providerId="ADAL" clId="{0D135803-FF21-4BA3-B58F-908314BDD787}" dt="2024-10-14T09:08:28.974" v="834" actId="6549"/>
        <pc:sldMkLst>
          <pc:docMk/>
          <pc:sldMk cId="0" sldId="259"/>
        </pc:sldMkLst>
        <pc:spChg chg="mod">
          <ac:chgData name="Annika Malm" userId="4d66db58-3b8b-49ac-83c4-56ca94a78ac8" providerId="ADAL" clId="{0D135803-FF21-4BA3-B58F-908314BDD787}" dt="2024-10-14T08:51:00.555" v="670" actId="20577"/>
          <ac:spMkLst>
            <pc:docMk/>
            <pc:sldMk cId="0" sldId="259"/>
            <ac:spMk id="5123" creationId="{E7BFA2CA-89AB-44AC-BBCA-0294E0285B31}"/>
          </ac:spMkLst>
        </pc:spChg>
        <pc:spChg chg="mod">
          <ac:chgData name="Annika Malm" userId="4d66db58-3b8b-49ac-83c4-56ca94a78ac8" providerId="ADAL" clId="{0D135803-FF21-4BA3-B58F-908314BDD787}" dt="2024-10-14T09:08:28.974" v="834" actId="6549"/>
          <ac:spMkLst>
            <pc:docMk/>
            <pc:sldMk cId="0" sldId="259"/>
            <ac:spMk id="5124" creationId="{17279A2F-759B-4A6F-8666-BB53D7E26EB3}"/>
          </ac:spMkLst>
        </pc:spChg>
        <pc:graphicFrameChg chg="mod">
          <ac:chgData name="Annika Malm" userId="4d66db58-3b8b-49ac-83c4-56ca94a78ac8" providerId="ADAL" clId="{0D135803-FF21-4BA3-B58F-908314BDD787}" dt="2024-10-14T08:46:04.777" v="487" actId="14100"/>
          <ac:graphicFrameMkLst>
            <pc:docMk/>
            <pc:sldMk cId="0" sldId="259"/>
            <ac:graphicFrameMk id="5122" creationId="{D25DF56F-5C06-4FC8-A221-AC007AFF0364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346931-7088-41EE-83C9-9C91E19C1C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6EA589C-5704-4822-A19C-79656C3E71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9227E1F-A674-4AAB-B3BA-76D3F8F95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753DC-A76E-498C-B920-08B2E4318BC7}" type="datetimeFigureOut">
              <a:rPr lang="sv-SE" smtClean="0"/>
              <a:t>2024-10-14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B2CF03E-D00C-48A6-8FB5-341B3B8A6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3D8D5E2-365A-400B-BE90-485A9962C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1810A-DC97-499B-B574-1E2B604246F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40855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916640A-F65E-4FD1-897F-B11912901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C25CFD9-7BAD-4801-8B7E-E22DE0C3EA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16B58F1-EB98-4FFE-95B5-67A70C2A4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753DC-A76E-498C-B920-08B2E4318BC7}" type="datetimeFigureOut">
              <a:rPr lang="sv-SE" smtClean="0"/>
              <a:t>2024-10-14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51C9AA4-EFBC-4143-9DB5-B391E9107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14A3C22-B286-4B82-AC6F-58CAA713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1810A-DC97-499B-B574-1E2B604246F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2439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C4C8665-4F9E-4ACB-A42A-B130A68F89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B91B922-D153-4AF1-B842-4C137A48FA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D9975CA-8DA4-4D43-A54A-E01D1EA9E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753DC-A76E-498C-B920-08B2E4318BC7}" type="datetimeFigureOut">
              <a:rPr lang="sv-SE" smtClean="0"/>
              <a:t>2024-10-14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2DBB569-D819-4F55-A25A-0144767A9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2118154-DDCD-45E4-AA64-1798F14CC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1810A-DC97-499B-B574-1E2B604246F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9259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2AA333-84DF-4A53-A70A-63AD0FB69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D5564C9-7BCA-4780-9D8A-AEC1696EC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C97431D-79A3-46FE-87F0-E90098F81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753DC-A76E-498C-B920-08B2E4318BC7}" type="datetimeFigureOut">
              <a:rPr lang="sv-SE" smtClean="0"/>
              <a:t>2024-10-14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3C1E794-8B60-4D3F-9B6B-0C9453D01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361FF7D-4E5F-4FD4-8418-4746EBEFC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1810A-DC97-499B-B574-1E2B604246F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8136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1E48F4B-F954-48BB-8CDE-81ABF474D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081808E-3739-40EC-88B2-1D155C38F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E42CFC9-761F-407D-BBAD-862F8B155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753DC-A76E-498C-B920-08B2E4318BC7}" type="datetimeFigureOut">
              <a:rPr lang="sv-SE" smtClean="0"/>
              <a:t>2024-10-14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DFABA9E-9505-47A9-8145-136710C8D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A955805-AF6C-4ECD-BC5F-002DF85B2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1810A-DC97-499B-B574-1E2B604246F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2898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A7C477-F57D-4705-B3B4-10E80C762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CDFD779-EF47-4E94-A196-7A17DCCCD1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FEF51A0-FC65-4CB4-A5A8-116C87DE41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60E6EF9-7046-492C-A61B-BBE220D54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753DC-A76E-498C-B920-08B2E4318BC7}" type="datetimeFigureOut">
              <a:rPr lang="sv-SE" smtClean="0"/>
              <a:t>2024-10-14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35B2EFF-8071-46B3-ABA2-8EE3F7C96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98BACF8-2D8D-4252-B6D2-8D81D1D57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1810A-DC97-499B-B574-1E2B604246F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6961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514888-41EF-4A7B-B00F-612F67937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8D5C983-CC91-49DA-A099-D5FB1FC0CC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F4C3B63-12E5-4431-B0D1-E882EA8AE5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A6A8A41-B2BF-4038-9D18-0953B93354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972F255-C136-4EA5-8024-6129360B23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687605CF-7521-4755-BB15-333892DA8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753DC-A76E-498C-B920-08B2E4318BC7}" type="datetimeFigureOut">
              <a:rPr lang="sv-SE" smtClean="0"/>
              <a:t>2024-10-14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3B0FF0F9-4D26-4170-8B71-FE47B0C63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5C5CA1A3-6E64-4287-8AF6-589736DB4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1810A-DC97-499B-B574-1E2B604246F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8692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640D228-1A9D-426A-BEF9-4FD1132F3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C71CE88-5742-4102-8735-C0399C267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753DC-A76E-498C-B920-08B2E4318BC7}" type="datetimeFigureOut">
              <a:rPr lang="sv-SE" smtClean="0"/>
              <a:t>2024-10-14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150A264-F9C0-4899-80B5-B56214765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110D359-4C8E-486D-9A41-23EF51F22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1810A-DC97-499B-B574-1E2B604246F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6885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28BE670D-6CE0-4BE5-A61D-6D106840E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753DC-A76E-498C-B920-08B2E4318BC7}" type="datetimeFigureOut">
              <a:rPr lang="sv-SE" smtClean="0"/>
              <a:t>2024-10-14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13F38C8C-86AB-42E6-B599-02DD6F98D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6CC4253-0BA7-4CF8-9F70-ED253F745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1810A-DC97-499B-B574-1E2B604246F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4351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2CE2F0-5460-4FDF-8199-328320403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2F9845F-41E9-4AF2-A958-A769A86FA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AAAE460-CE3B-48F5-A75A-0DA0F2525C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11377B0-9356-4475-AB77-6D09A2D2B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753DC-A76E-498C-B920-08B2E4318BC7}" type="datetimeFigureOut">
              <a:rPr lang="sv-SE" smtClean="0"/>
              <a:t>2024-10-14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DE6F4B0-9181-4A01-BB04-3CB28D1DF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8B34072-1F4B-4B24-AE03-2C84D5925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1810A-DC97-499B-B574-1E2B604246F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1382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7582459-0451-41C0-9B15-7EEA1E70B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7CBE0ECA-5A57-4CE0-9A52-E339EB8F45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9CBD81F-CE26-48AD-B372-CC0D038B73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2814825-3FA4-4E3C-B53C-B5826F972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753DC-A76E-498C-B920-08B2E4318BC7}" type="datetimeFigureOut">
              <a:rPr lang="sv-SE" smtClean="0"/>
              <a:t>2024-10-14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777CE84-2D4C-446B-9746-4EE7E3CD1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F1E991E-1D44-417A-8E1F-42F182358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1810A-DC97-499B-B574-1E2B604246F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650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62B3788A-DFE5-4CC0-AD49-DC72F953C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D09E4DA-83F5-4839-B4FE-F55E5D0B44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9FD6D1-9DB6-4F99-BD9C-E8DDC6AB49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753DC-A76E-498C-B920-08B2E4318BC7}" type="datetimeFigureOut">
              <a:rPr lang="sv-SE" smtClean="0"/>
              <a:t>2024-10-14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A44E0D0-E5BA-41C1-8BD7-C3C8F10193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7A2827A-615D-472E-B356-494FE32384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1810A-DC97-499B-B574-1E2B604246F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5344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gymnasieantagningnord.s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>
            <a:extLst>
              <a:ext uri="{FF2B5EF4-FFF2-40B4-BE49-F238E27FC236}">
                <a16:creationId xmlns:a16="http://schemas.microsoft.com/office/drawing/2014/main" id="{D25DF56F-5C06-4FC8-A221-AC007AFF03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8011331"/>
              </p:ext>
            </p:extLst>
          </p:nvPr>
        </p:nvGraphicFramePr>
        <p:xfrm>
          <a:off x="363557" y="400958"/>
          <a:ext cx="11534659" cy="618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3368650" imgH="2442362" progId="">
                  <p:embed/>
                </p:oleObj>
              </mc:Choice>
              <mc:Fallback>
                <p:oleObj r:id="rId2" imgW="3368650" imgH="2442362" progId="">
                  <p:embed/>
                  <p:pic>
                    <p:nvPicPr>
                      <p:cNvPr id="5122" name="Object 2">
                        <a:extLst>
                          <a:ext uri="{FF2B5EF4-FFF2-40B4-BE49-F238E27FC236}">
                            <a16:creationId xmlns:a16="http://schemas.microsoft.com/office/drawing/2014/main" id="{D25DF56F-5C06-4FC8-A221-AC007AFF036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57" y="400958"/>
                        <a:ext cx="11534659" cy="6183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3" name="Text Box 3">
            <a:extLst>
              <a:ext uri="{FF2B5EF4-FFF2-40B4-BE49-F238E27FC236}">
                <a16:creationId xmlns:a16="http://schemas.microsoft.com/office/drawing/2014/main" id="{E7BFA2CA-89AB-44AC-BBCA-0294E0285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5754" y="636642"/>
            <a:ext cx="4931963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sv-SE" altLang="sv-SE" sz="1200" b="1" dirty="0">
                <a:latin typeface="Footlight MT Light" panose="0204060206030A020304" pitchFamily="18" charset="0"/>
              </a:rPr>
              <a:t>	</a:t>
            </a:r>
            <a:r>
              <a:rPr lang="sv-SE" altLang="sv-SE" sz="1800" b="1" dirty="0">
                <a:latin typeface="Footlight MT Light" panose="0204060206030A020304" pitchFamily="18" charset="0"/>
              </a:rPr>
              <a:t>Läsåret 2024/2025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sv-SE" sz="1200" b="1" dirty="0">
                <a:latin typeface="Footlight MT Light" panose="0204060206030A020304" pitchFamily="18" charset="0"/>
              </a:rPr>
              <a:t>Hela </a:t>
            </a:r>
            <a:r>
              <a:rPr lang="en-GB" altLang="sv-SE" sz="1200" b="1" dirty="0" err="1">
                <a:latin typeface="Footlight MT Light" panose="0204060206030A020304" pitchFamily="18" charset="0"/>
              </a:rPr>
              <a:t>läsåret</a:t>
            </a:r>
            <a:r>
              <a:rPr lang="en-GB" altLang="sv-SE" sz="1200" b="1" dirty="0">
                <a:latin typeface="Footlight MT Light" panose="0204060206030A020304" pitchFamily="18" charset="0"/>
              </a:rPr>
              <a:t>:	</a:t>
            </a:r>
            <a:r>
              <a:rPr lang="en-GB" altLang="sv-SE" sz="1200" b="1" u="sng" dirty="0" err="1">
                <a:latin typeface="Footlight MT Light" panose="0204060206030A020304" pitchFamily="18" charset="0"/>
              </a:rPr>
              <a:t>Enskilda</a:t>
            </a:r>
            <a:r>
              <a:rPr lang="en-GB" altLang="sv-SE" sz="1200" b="1" u="sng" dirty="0">
                <a:latin typeface="Footlight MT Light" panose="0204060206030A020304" pitchFamily="18" charset="0"/>
              </a:rPr>
              <a:t> </a:t>
            </a:r>
            <a:r>
              <a:rPr lang="en-GB" altLang="sv-SE" sz="1200" b="1" u="sng" dirty="0" err="1">
                <a:latin typeface="Footlight MT Light" panose="0204060206030A020304" pitchFamily="18" charset="0"/>
              </a:rPr>
              <a:t>vägledningssamtal</a:t>
            </a:r>
            <a:endParaRPr lang="en-GB" altLang="sv-SE" sz="1200" b="1" u="sng" dirty="0">
              <a:latin typeface="Footlight MT Light" panose="0204060206030A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None/>
            </a:pPr>
            <a:r>
              <a:rPr lang="en-GB" altLang="sv-SE" sz="1200" b="1" dirty="0" err="1">
                <a:latin typeface="Footlight MT Light" panose="0204060206030A020304" pitchFamily="18" charset="0"/>
              </a:rPr>
              <a:t>Oktober</a:t>
            </a:r>
            <a:r>
              <a:rPr lang="en-GB" altLang="sv-SE" sz="1200" b="1" dirty="0">
                <a:latin typeface="Footlight MT Light" panose="0204060206030A020304" pitchFamily="18" charset="0"/>
              </a:rPr>
              <a:t>:	</a:t>
            </a:r>
            <a:r>
              <a:rPr lang="en-GB" altLang="sv-SE" sz="1200" dirty="0">
                <a:latin typeface="Footlight MT Light" panose="0204060206030A020304" pitchFamily="18" charset="0"/>
              </a:rPr>
              <a:t>-Smurfit Westrock </a:t>
            </a:r>
            <a:r>
              <a:rPr lang="en-GB" altLang="sv-SE" sz="1200" dirty="0" err="1">
                <a:latin typeface="Footlight MT Light" panose="0204060206030A020304" pitchFamily="18" charset="0"/>
              </a:rPr>
              <a:t>mån</a:t>
            </a:r>
            <a:r>
              <a:rPr lang="en-GB" altLang="sv-SE" sz="1200" dirty="0">
                <a:latin typeface="Footlight MT Light" panose="0204060206030A020304" pitchFamily="18" charset="0"/>
              </a:rPr>
              <a:t>/tis v.43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sv-SE" sz="1200" dirty="0">
                <a:latin typeface="Footlight MT Light" panose="0204060206030A020304" pitchFamily="18" charset="0"/>
              </a:rPr>
              <a:t>	-</a:t>
            </a:r>
            <a:r>
              <a:rPr lang="en-GB" altLang="sv-SE" sz="1200" dirty="0" err="1">
                <a:latin typeface="Footlight MT Light" panose="0204060206030A020304" pitchFamily="18" charset="0"/>
              </a:rPr>
              <a:t>Gymnasieinformation</a:t>
            </a:r>
            <a:endParaRPr lang="en-GB" altLang="sv-SE" sz="1200" dirty="0">
              <a:latin typeface="Footlight MT Light" panose="0204060206030A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None/>
            </a:pPr>
            <a:r>
              <a:rPr lang="sv-SE" altLang="sv-SE" sz="1200" b="1" dirty="0">
                <a:latin typeface="Footlight MT Light" panose="0204060206030A020304" pitchFamily="18" charset="0"/>
              </a:rPr>
              <a:t>November:	ÖPPET HUS - gå med vuxen!!!!!</a:t>
            </a:r>
            <a:endParaRPr lang="sv-SE" altLang="sv-SE" sz="1200" b="1" u="sng" dirty="0">
              <a:latin typeface="Footlight MT Light" panose="0204060206030A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None/>
            </a:pPr>
            <a:r>
              <a:rPr lang="sv-SE" altLang="sv-SE" sz="1200" dirty="0">
                <a:latin typeface="Footlight MT Light" panose="0204060206030A020304" pitchFamily="18" charset="0"/>
              </a:rPr>
              <a:t>	Onsdag 13/11 17.30-20.00</a:t>
            </a:r>
          </a:p>
          <a:p>
            <a:pPr eaLnBrk="1" hangingPunct="1">
              <a:spcBef>
                <a:spcPct val="0"/>
              </a:spcBef>
              <a:buClrTx/>
              <a:buNone/>
            </a:pPr>
            <a:r>
              <a:rPr lang="sv-SE" altLang="sv-SE" sz="1200" dirty="0">
                <a:latin typeface="Footlight MT Light" panose="0204060206030A020304" pitchFamily="18" charset="0"/>
              </a:rPr>
              <a:t>	-Luleå Gymnasieskola</a:t>
            </a:r>
          </a:p>
          <a:p>
            <a:pPr eaLnBrk="1" hangingPunct="1">
              <a:spcBef>
                <a:spcPct val="0"/>
              </a:spcBef>
              <a:buClrTx/>
              <a:buNone/>
            </a:pPr>
            <a:r>
              <a:rPr lang="sv-SE" altLang="sv-SE" sz="1200" dirty="0">
                <a:latin typeface="Footlight MT Light" panose="0204060206030A020304" pitchFamily="18" charset="0"/>
              </a:rPr>
              <a:t>Obs! Kvällstid	Onsdag 20/11 18.00-20.00</a:t>
            </a:r>
          </a:p>
          <a:p>
            <a:pPr eaLnBrk="1" hangingPunct="1">
              <a:spcBef>
                <a:spcPct val="0"/>
              </a:spcBef>
              <a:buClrTx/>
              <a:buNone/>
            </a:pPr>
            <a:r>
              <a:rPr lang="sv-SE" altLang="sv-SE" sz="1200" dirty="0">
                <a:latin typeface="Footlight MT Light" panose="0204060206030A020304" pitchFamily="18" charset="0"/>
              </a:rPr>
              <a:t>	-Älvsbyns Gymnasium</a:t>
            </a:r>
          </a:p>
          <a:p>
            <a:pPr eaLnBrk="1" hangingPunct="1">
              <a:spcBef>
                <a:spcPct val="0"/>
              </a:spcBef>
              <a:buClrTx/>
              <a:buNone/>
            </a:pPr>
            <a:r>
              <a:rPr lang="sv-SE" altLang="sv-SE" sz="1200" dirty="0">
                <a:latin typeface="Footlight MT Light" panose="0204060206030A020304" pitchFamily="18" charset="0"/>
              </a:rPr>
              <a:t>	</a:t>
            </a:r>
            <a:r>
              <a:rPr lang="sv-SE" altLang="sv-SE" sz="1200" b="1" dirty="0">
                <a:latin typeface="Footlight MT Light" panose="0204060206030A020304" pitchFamily="18" charset="0"/>
              </a:rPr>
              <a:t>Lördag 23/11 11.00-14.00</a:t>
            </a:r>
          </a:p>
          <a:p>
            <a:pPr eaLnBrk="1" hangingPunct="1">
              <a:spcBef>
                <a:spcPct val="0"/>
              </a:spcBef>
              <a:buClrTx/>
              <a:buNone/>
            </a:pPr>
            <a:r>
              <a:rPr lang="sv-SE" altLang="sv-SE" sz="1200" dirty="0">
                <a:latin typeface="Footlight MT Light" panose="0204060206030A020304" pitchFamily="18" charset="0"/>
              </a:rPr>
              <a:t>	</a:t>
            </a:r>
            <a:r>
              <a:rPr lang="sv-SE" altLang="sv-SE" sz="1200" b="1" dirty="0">
                <a:latin typeface="Footlight MT Light" panose="0204060206030A020304" pitchFamily="18" charset="0"/>
              </a:rPr>
              <a:t>-Strömbackaskolan Piteå</a:t>
            </a:r>
          </a:p>
          <a:p>
            <a:pPr eaLnBrk="1" hangingPunct="1">
              <a:spcBef>
                <a:spcPct val="0"/>
              </a:spcBef>
              <a:buClrTx/>
              <a:buNone/>
            </a:pPr>
            <a:r>
              <a:rPr lang="sv-SE" altLang="sv-SE" sz="1200" dirty="0">
                <a:latin typeface="Footlight MT Light" panose="0204060206030A020304" pitchFamily="18" charset="0"/>
              </a:rPr>
              <a:t>Obs! Kvällstid	Torsdag 28/11 18.00-20.00</a:t>
            </a:r>
          </a:p>
          <a:p>
            <a:pPr eaLnBrk="1" hangingPunct="1">
              <a:spcBef>
                <a:spcPct val="0"/>
              </a:spcBef>
              <a:buClrTx/>
              <a:buNone/>
            </a:pPr>
            <a:r>
              <a:rPr lang="sv-SE" altLang="sv-SE" sz="1200" dirty="0">
                <a:latin typeface="Footlight MT Light" panose="0204060206030A020304" pitchFamily="18" charset="0"/>
              </a:rPr>
              <a:t>	-Björknäsgymnasiet, Boden</a:t>
            </a:r>
          </a:p>
          <a:p>
            <a:pPr eaLnBrk="1" hangingPunct="1">
              <a:spcBef>
                <a:spcPct val="0"/>
              </a:spcBef>
              <a:buClrTx/>
              <a:buNone/>
            </a:pPr>
            <a:r>
              <a:rPr lang="sv-SE" altLang="sv-SE" sz="1200" dirty="0">
                <a:latin typeface="Footlight MT Light" panose="0204060206030A020304" pitchFamily="18" charset="0"/>
              </a:rPr>
              <a:t>	</a:t>
            </a:r>
            <a:r>
              <a:rPr lang="sv-SE" altLang="sv-SE" sz="1200" b="1" dirty="0">
                <a:latin typeface="Footlight MT Light" panose="0204060206030A020304" pitchFamily="18" charset="0"/>
              </a:rPr>
              <a:t>Lördag 30/11 11.00-14.00</a:t>
            </a:r>
          </a:p>
          <a:p>
            <a:pPr eaLnBrk="1" hangingPunct="1">
              <a:spcBef>
                <a:spcPct val="0"/>
              </a:spcBef>
              <a:buClrTx/>
              <a:buNone/>
            </a:pPr>
            <a:r>
              <a:rPr lang="sv-SE" altLang="sv-SE" sz="1200" b="1" dirty="0">
                <a:latin typeface="Footlight MT Light" panose="0204060206030A020304" pitchFamily="18" charset="0"/>
              </a:rPr>
              <a:t>	-Grans Naturbruksgymnasium</a:t>
            </a:r>
          </a:p>
          <a:p>
            <a:pPr eaLnBrk="1" hangingPunct="1">
              <a:spcBef>
                <a:spcPct val="0"/>
              </a:spcBef>
              <a:buClrTx/>
              <a:buNone/>
            </a:pPr>
            <a:r>
              <a:rPr lang="sv-SE" altLang="sv-SE" sz="1200" b="1" dirty="0">
                <a:latin typeface="Footlight MT Light" panose="0204060206030A020304" pitchFamily="18" charset="0"/>
              </a:rPr>
              <a:t>December:	</a:t>
            </a:r>
            <a:r>
              <a:rPr lang="sv-SE" altLang="sv-SE" sz="1200" dirty="0">
                <a:latin typeface="Footlight MT Light" panose="0204060206030A020304" pitchFamily="18" charset="0"/>
              </a:rPr>
              <a:t>Lördag 7/12 11.00-13.00</a:t>
            </a:r>
          </a:p>
          <a:p>
            <a:pPr eaLnBrk="1" hangingPunct="1">
              <a:spcBef>
                <a:spcPct val="0"/>
              </a:spcBef>
              <a:buClrTx/>
              <a:buNone/>
            </a:pPr>
            <a:r>
              <a:rPr lang="sv-SE" altLang="sv-SE" sz="1200" dirty="0">
                <a:latin typeface="Footlight MT Light" panose="0204060206030A020304" pitchFamily="18" charset="0"/>
              </a:rPr>
              <a:t> 	-Luleå Praktiska Gymnasium </a:t>
            </a:r>
          </a:p>
          <a:p>
            <a:pPr eaLnBrk="1" hangingPunct="1">
              <a:spcBef>
                <a:spcPct val="0"/>
              </a:spcBef>
              <a:buClrTx/>
              <a:buNone/>
            </a:pPr>
            <a:r>
              <a:rPr lang="sv-SE" altLang="sv-SE" sz="1200" dirty="0">
                <a:latin typeface="Footlight MT Light" panose="0204060206030A020304" pitchFamily="18" charset="0"/>
              </a:rPr>
              <a:t>	-NTI Gymnasiet Luleå</a:t>
            </a:r>
          </a:p>
          <a:p>
            <a:pPr eaLnBrk="1" hangingPunct="1">
              <a:spcBef>
                <a:spcPct val="0"/>
              </a:spcBef>
              <a:buClrTx/>
              <a:buNone/>
            </a:pPr>
            <a:r>
              <a:rPr lang="sv-SE" altLang="sv-SE" sz="1200" dirty="0">
                <a:latin typeface="Footlight MT Light" panose="0204060206030A020304" pitchFamily="18" charset="0"/>
              </a:rPr>
              <a:t>	-Realgymnasiet Luleå</a:t>
            </a:r>
          </a:p>
          <a:p>
            <a:pPr eaLnBrk="1" hangingPunct="1">
              <a:spcBef>
                <a:spcPct val="0"/>
              </a:spcBef>
              <a:buClrTx/>
              <a:buNone/>
            </a:pPr>
            <a:r>
              <a:rPr lang="sv-SE" altLang="sv-SE" sz="1200" b="1" dirty="0">
                <a:latin typeface="Footlight MT Light" panose="0204060206030A020304" pitchFamily="18" charset="0"/>
              </a:rPr>
              <a:t>Januari:	</a:t>
            </a:r>
            <a:r>
              <a:rPr lang="sv-SE" altLang="sv-SE" sz="1200" dirty="0">
                <a:latin typeface="Footlight MT Light" panose="0204060206030A020304" pitchFamily="18" charset="0"/>
              </a:rPr>
              <a:t>Skolstart torsdag 9/1.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sv-SE" altLang="sv-SE" sz="1200" dirty="0">
                <a:latin typeface="Footlight MT Light" panose="0204060206030A020304" pitchFamily="18" charset="0"/>
              </a:rPr>
              <a:t>	</a:t>
            </a:r>
            <a:r>
              <a:rPr lang="sv-SE" altLang="sv-SE" sz="1200" dirty="0" err="1">
                <a:latin typeface="Footlight MT Light" panose="0204060206030A020304" pitchFamily="18" charset="0"/>
              </a:rPr>
              <a:t>Syv</a:t>
            </a:r>
            <a:r>
              <a:rPr lang="sv-SE" altLang="sv-SE" sz="1200" dirty="0">
                <a:latin typeface="Footlight MT Light" panose="0204060206030A020304" pitchFamily="18" charset="0"/>
              </a:rPr>
              <a:t>-Annika går igenom hur eleverna ansöker och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sv-SE" altLang="sv-SE" sz="1200" dirty="0">
                <a:latin typeface="Footlight MT Light" panose="0204060206030A020304" pitchFamily="18" charset="0"/>
              </a:rPr>
              <a:t>	delar ut inloggningen.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sv-SE" altLang="sv-SE" sz="1200" b="1" dirty="0">
                <a:latin typeface="Footlight MT Light" panose="0204060206030A020304" pitchFamily="18" charset="0"/>
              </a:rPr>
              <a:t>Februari:	Ansökan</a:t>
            </a:r>
            <a:r>
              <a:rPr lang="sv-SE" altLang="sv-SE" sz="1200" dirty="0">
                <a:latin typeface="Footlight MT Light" panose="0204060206030A020304" pitchFamily="18" charset="0"/>
              </a:rPr>
              <a:t> ska vara utskriven och underskriven, samt 	</a:t>
            </a:r>
            <a:r>
              <a:rPr lang="sv-SE" altLang="sv-SE" sz="1200" b="1" dirty="0">
                <a:latin typeface="Footlight MT Light" panose="0204060206030A020304" pitchFamily="18" charset="0"/>
              </a:rPr>
              <a:t>inlämnad</a:t>
            </a:r>
            <a:r>
              <a:rPr lang="sv-SE" altLang="sv-SE" sz="1200" dirty="0">
                <a:latin typeface="Footlight MT Light" panose="0204060206030A020304" pitchFamily="18" charset="0"/>
              </a:rPr>
              <a:t> till SYV-Annika senast den </a:t>
            </a:r>
            <a:r>
              <a:rPr lang="sv-SE" altLang="sv-SE" sz="1200" b="1" dirty="0">
                <a:latin typeface="Footlight MT Light" panose="0204060206030A020304" pitchFamily="18" charset="0"/>
              </a:rPr>
              <a:t>3/2.</a:t>
            </a:r>
          </a:p>
          <a:p>
            <a:pPr eaLnBrk="1" hangingPunct="1">
              <a:spcBef>
                <a:spcPct val="0"/>
              </a:spcBef>
              <a:buClrTx/>
              <a:buNone/>
            </a:pPr>
            <a:r>
              <a:rPr lang="sv-SE" altLang="sv-SE" sz="1200" b="1" dirty="0">
                <a:latin typeface="Footlight MT Light" panose="0204060206030A020304" pitchFamily="18" charset="0"/>
              </a:rPr>
              <a:t>VIKTIGT!	-Rangordna ditt val noga!</a:t>
            </a:r>
          </a:p>
          <a:p>
            <a:pPr eaLnBrk="1" hangingPunct="1">
              <a:spcBef>
                <a:spcPct val="0"/>
              </a:spcBef>
              <a:buClrTx/>
              <a:buNone/>
            </a:pPr>
            <a:r>
              <a:rPr lang="sv-SE" altLang="sv-SE" sz="1200" b="1" dirty="0">
                <a:latin typeface="Footlight MT Light" panose="0204060206030A020304" pitchFamily="18" charset="0"/>
              </a:rPr>
              <a:t>Kommer du in på ditt förstahandsval försvinner dina lägre val!</a:t>
            </a:r>
          </a:p>
          <a:p>
            <a:pPr eaLnBrk="1" hangingPunct="1">
              <a:spcBef>
                <a:spcPct val="0"/>
              </a:spcBef>
              <a:buClrTx/>
              <a:buNone/>
            </a:pPr>
            <a:r>
              <a:rPr lang="sv-SE" altLang="sv-SE" sz="1200" b="1" dirty="0">
                <a:latin typeface="Footlight MT Light" panose="0204060206030A020304" pitchFamily="18" charset="0"/>
              </a:rPr>
              <a:t>Kommer du in på ditt tredjehandsval försvinner fjärdehandsvalet.</a:t>
            </a:r>
          </a:p>
          <a:p>
            <a:pPr eaLnBrk="1" hangingPunct="1">
              <a:spcBef>
                <a:spcPct val="0"/>
              </a:spcBef>
              <a:buClrTx/>
              <a:buNone/>
            </a:pPr>
            <a:r>
              <a:rPr lang="sv-SE" altLang="sv-SE" sz="1200" b="1" dirty="0">
                <a:latin typeface="Footlight MT Light" panose="0204060206030A020304" pitchFamily="18" charset="0"/>
              </a:rPr>
              <a:t>-Kontrollera att din ansökan har rätt telefonnummer samt en mail som kollas under sommaren!</a:t>
            </a:r>
            <a:endParaRPr lang="sv-SE" altLang="sv-SE" sz="1200" dirty="0">
              <a:latin typeface="Footlight MT Light" panose="0204060206030A020304" pitchFamily="18" charset="0"/>
            </a:endParaRPr>
          </a:p>
        </p:txBody>
      </p:sp>
      <p:sp>
        <p:nvSpPr>
          <p:cNvPr id="5124" name="Text Box 4">
            <a:extLst>
              <a:ext uri="{FF2B5EF4-FFF2-40B4-BE49-F238E27FC236}">
                <a16:creationId xmlns:a16="http://schemas.microsoft.com/office/drawing/2014/main" id="{17279A2F-759B-4A6F-8666-BB53D7E26E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6053" y="702469"/>
            <a:ext cx="4307595" cy="5416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None/>
            </a:pPr>
            <a:endParaRPr lang="sv-SE" altLang="sv-SE" sz="1200" b="1" dirty="0">
              <a:latin typeface="Footlight MT Light" panose="0204060206030A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None/>
            </a:pPr>
            <a:endParaRPr lang="sv-SE" altLang="sv-SE" sz="1200" b="1" dirty="0">
              <a:latin typeface="Footlight MT Light" panose="0204060206030A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None/>
            </a:pPr>
            <a:r>
              <a:rPr lang="sv-SE" altLang="sv-SE" sz="1200" b="1" dirty="0">
                <a:latin typeface="Footlight MT Light" panose="0204060206030A020304" pitchFamily="18" charset="0"/>
              </a:rPr>
              <a:t>April vecka 15:</a:t>
            </a:r>
            <a:r>
              <a:rPr lang="sv-SE" altLang="sv-SE" sz="1200" dirty="0">
                <a:latin typeface="Footlight MT Light" panose="0204060206030A020304" pitchFamily="18" charset="0"/>
              </a:rPr>
              <a:t> Preliminärt antagningsbesked. Kommer ut i klasserna och vi tittar tillsammans på hur statistiken ser ut.</a:t>
            </a:r>
          </a:p>
          <a:p>
            <a:pPr eaLnBrk="1" hangingPunct="1">
              <a:spcBef>
                <a:spcPct val="0"/>
              </a:spcBef>
              <a:buClrTx/>
              <a:buNone/>
            </a:pPr>
            <a:endParaRPr lang="sv-SE" altLang="sv-SE" sz="1200">
              <a:latin typeface="Footlight MT Light" panose="0204060206030A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None/>
            </a:pPr>
            <a:r>
              <a:rPr lang="sv-SE" sz="1200">
                <a:hlinkClick r:id="rId4"/>
              </a:rPr>
              <a:t>www</a:t>
            </a:r>
            <a:r>
              <a:rPr lang="sv-SE" sz="1200" dirty="0">
                <a:hlinkClick r:id="rId4"/>
              </a:rPr>
              <a:t>.gymnasieantagningnord.se</a:t>
            </a:r>
            <a:endParaRPr lang="sv-SE" sz="1200" dirty="0"/>
          </a:p>
          <a:p>
            <a:pPr eaLnBrk="1" hangingPunct="1">
              <a:spcBef>
                <a:spcPct val="0"/>
              </a:spcBef>
              <a:buClrTx/>
              <a:buNone/>
            </a:pPr>
            <a:endParaRPr lang="sv-SE" altLang="sv-SE" sz="1200" dirty="0">
              <a:latin typeface="Footlight MT Light" panose="0204060206030A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sv-SE" altLang="sv-SE" sz="1200" b="1" dirty="0">
                <a:latin typeface="Footlight MT Light" panose="0204060206030A020304" pitchFamily="18" charset="0"/>
              </a:rPr>
              <a:t>22/4 – 15/5 Omvalsperiod. </a:t>
            </a:r>
            <a:r>
              <a:rPr lang="sv-SE" altLang="sv-SE" sz="1200" b="1" dirty="0" err="1">
                <a:latin typeface="Footlight MT Light" panose="0204060206030A020304" pitchFamily="18" charset="0"/>
              </a:rPr>
              <a:t>Syv</a:t>
            </a:r>
            <a:r>
              <a:rPr lang="sv-SE" altLang="sv-SE" sz="1200" b="1" dirty="0">
                <a:latin typeface="Footlight MT Light" panose="0204060206030A020304" pitchFamily="18" charset="0"/>
              </a:rPr>
              <a:t>-Annika måste låsa upp din ansökan först!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sv-SE" altLang="sv-SE" sz="1200" b="1" dirty="0">
              <a:latin typeface="Footlight MT Light" panose="0204060206030A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sv-SE" altLang="sv-SE" sz="1200" b="1" dirty="0">
                <a:latin typeface="Footlight MT Light" panose="0204060206030A020304" pitchFamily="18" charset="0"/>
              </a:rPr>
              <a:t>OBS! Omval efter 15/5 då hamnar du sist efter alla elever som valt i tid.</a:t>
            </a:r>
          </a:p>
          <a:p>
            <a:pPr eaLnBrk="1" hangingPunct="1">
              <a:spcBef>
                <a:spcPct val="0"/>
              </a:spcBef>
              <a:buClrTx/>
              <a:buNone/>
            </a:pPr>
            <a:endParaRPr lang="sv-SE" altLang="sv-SE" sz="1200" b="1" dirty="0">
              <a:latin typeface="Footlight MT Light" panose="0204060206030A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None/>
            </a:pPr>
            <a:r>
              <a:rPr lang="sv-SE" altLang="sv-SE" sz="1200" b="1" dirty="0">
                <a:latin typeface="Footlight MT Light" panose="0204060206030A020304" pitchFamily="18" charset="0"/>
              </a:rPr>
              <a:t>Först veckan i Juli vecka 27. Antagningsbesked där du </a:t>
            </a:r>
            <a:r>
              <a:rPr lang="sv-SE" altLang="sv-SE" sz="1200" b="1" u="sng" dirty="0">
                <a:latin typeface="Footlight MT Light" panose="0204060206030A020304" pitchFamily="18" charset="0"/>
              </a:rPr>
              <a:t>SKA </a:t>
            </a:r>
            <a:r>
              <a:rPr lang="sv-SE" altLang="sv-SE" sz="1200" b="1" dirty="0">
                <a:latin typeface="Footlight MT Light" panose="0204060206030A020304" pitchFamily="18" charset="0"/>
              </a:rPr>
              <a:t>svara! </a:t>
            </a:r>
            <a:r>
              <a:rPr lang="sv-SE" altLang="sv-SE" sz="1200" dirty="0">
                <a:latin typeface="Footlight MT Light" panose="0204060206030A020304" pitchFamily="18" charset="0"/>
              </a:rPr>
              <a:t>	</a:t>
            </a:r>
          </a:p>
          <a:p>
            <a:pPr eaLnBrk="1" hangingPunct="1">
              <a:spcBef>
                <a:spcPct val="0"/>
              </a:spcBef>
              <a:buClrTx/>
              <a:buNone/>
            </a:pPr>
            <a:r>
              <a:rPr lang="sv-SE" sz="1200" dirty="0">
                <a:hlinkClick r:id="rId4"/>
              </a:rPr>
              <a:t>www.gymnasieantagningnord.se</a:t>
            </a:r>
            <a:endParaRPr lang="sv-SE" sz="1200" dirty="0"/>
          </a:p>
          <a:p>
            <a:pPr eaLnBrk="1" hangingPunct="1">
              <a:spcBef>
                <a:spcPct val="0"/>
              </a:spcBef>
              <a:buClrTx/>
              <a:buNone/>
            </a:pPr>
            <a:endParaRPr lang="sv-SE" sz="1200" dirty="0"/>
          </a:p>
          <a:p>
            <a:pPr eaLnBrk="1" hangingPunct="1">
              <a:spcBef>
                <a:spcPct val="0"/>
              </a:spcBef>
              <a:buClrTx/>
              <a:buNone/>
            </a:pPr>
            <a:r>
              <a:rPr lang="sv-SE" altLang="sv-SE" sz="1200" dirty="0">
                <a:latin typeface="Footlight MT Light" panose="0204060206030A020304" pitchFamily="18" charset="0"/>
              </a:rPr>
              <a:t>Inloggning är personnumret 10 siffror med ett streck – innan fyra sista siffrorna!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sv-SE" altLang="sv-SE" sz="1200" dirty="0">
                <a:latin typeface="Footlight MT Light" panose="0204060206030A020304" pitchFamily="18" charset="0"/>
              </a:rPr>
              <a:t>Ex. 070809-1234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sv-SE" altLang="sv-SE" sz="1200" dirty="0">
                <a:latin typeface="Footlight MT Light" panose="0204060206030A020304" pitchFamily="18" charset="0"/>
              </a:rPr>
              <a:t>Samt din kod som du fick i januari:.…………</a:t>
            </a:r>
          </a:p>
          <a:p>
            <a:pPr eaLnBrk="1" hangingPunct="1">
              <a:spcBef>
                <a:spcPct val="0"/>
              </a:spcBef>
              <a:buClrTx/>
              <a:buNone/>
            </a:pPr>
            <a:r>
              <a:rPr lang="sv-SE" altLang="sv-SE" sz="1000" dirty="0">
                <a:latin typeface="Footlight MT Light" panose="0204060206030A020304" pitchFamily="18" charset="0"/>
              </a:rPr>
              <a:t>Sista svarsdatum 21/7 men då har SYV-Annika hört av sig!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sv-SE" altLang="sv-SE" sz="1200" b="1" dirty="0">
              <a:latin typeface="Footlight MT Light" panose="0204060206030A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sv-SE" altLang="sv-SE" sz="1200" b="1" dirty="0">
                <a:latin typeface="Footlight MT Light" panose="0204060206030A020304" pitchFamily="18" charset="0"/>
              </a:rPr>
              <a:t>Har du hamnat på reservplats?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sv-SE" altLang="sv-SE" sz="1200" b="1" dirty="0">
                <a:latin typeface="Footlight MT Light" panose="0204060206030A020304" pitchFamily="18" charset="0"/>
              </a:rPr>
              <a:t>Logga in igen mellan dessa datum: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sv-SE" altLang="sv-SE" sz="1200" b="1" dirty="0">
                <a:latin typeface="Footlight MT Light" panose="0204060206030A020304" pitchFamily="18" charset="0"/>
              </a:rPr>
              <a:t>Reservantagning 1: 22/7-24/7</a:t>
            </a:r>
          </a:p>
          <a:p>
            <a:pPr eaLnBrk="1" hangingPunct="1">
              <a:spcBef>
                <a:spcPct val="0"/>
              </a:spcBef>
              <a:buClrTx/>
              <a:buNone/>
            </a:pPr>
            <a:r>
              <a:rPr lang="sv-SE" altLang="sv-SE" sz="1200" b="1" dirty="0">
                <a:latin typeface="Footlight MT Light" panose="0204060206030A020304" pitchFamily="18" charset="0"/>
              </a:rPr>
              <a:t>Reservantagning 2: 28/7-31/7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sv-SE" altLang="sv-SE" sz="1200" b="1" dirty="0">
                <a:latin typeface="Footlight MT Light" panose="0204060206030A020304" pitchFamily="18" charset="0"/>
              </a:rPr>
              <a:t>Efter 4/8 kan du bli uppringd eller få sms från antagningen. Reservantagning pågår tom 1/9.</a:t>
            </a:r>
            <a:endParaRPr lang="sv-SE" altLang="sv-SE" sz="1200" dirty="0">
              <a:latin typeface="Footlight MT Light" panose="0204060206030A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51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51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1000"/>
                                        <p:tgtEl>
                                          <p:spTgt spid="51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1000"/>
                                        <p:tgtEl>
                                          <p:spTgt spid="512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1000"/>
                                        <p:tgtEl>
                                          <p:spTgt spid="512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1000"/>
                                        <p:tgtEl>
                                          <p:spTgt spid="512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1000"/>
                                        <p:tgtEl>
                                          <p:spTgt spid="512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1000"/>
                                        <p:tgtEl>
                                          <p:spTgt spid="512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1000"/>
                                        <p:tgtEl>
                                          <p:spTgt spid="512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1000"/>
                                        <p:tgtEl>
                                          <p:spTgt spid="512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1000"/>
                                        <p:tgtEl>
                                          <p:spTgt spid="512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1000"/>
                                        <p:tgtEl>
                                          <p:spTgt spid="512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9603</TotalTime>
  <Words>336</Words>
  <Application>Microsoft Office PowerPoint</Application>
  <PresentationFormat>Bredbild</PresentationFormat>
  <Paragraphs>50</Paragraphs>
  <Slides>1</Slides>
  <Notes>0</Notes>
  <HiddenSlides>0</HiddenSlides>
  <MMClips>0</MMClips>
  <ScaleCrop>false</ScaleCrop>
  <HeadingPairs>
    <vt:vector size="8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0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Footlight MT Light</vt:lpstr>
      <vt:lpstr>Office-tema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Annika Malm</dc:creator>
  <cp:lastModifiedBy>Annika Malm</cp:lastModifiedBy>
  <cp:revision>3</cp:revision>
  <cp:lastPrinted>2024-10-14T08:45:25Z</cp:lastPrinted>
  <dcterms:created xsi:type="dcterms:W3CDTF">2021-10-07T08:50:19Z</dcterms:created>
  <dcterms:modified xsi:type="dcterms:W3CDTF">2024-10-14T09:08:30Z</dcterms:modified>
</cp:coreProperties>
</file>