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23" r:id="rId3"/>
    <p:sldId id="426" r:id="rId4"/>
    <p:sldId id="427" r:id="rId5"/>
    <p:sldId id="425" r:id="rId6"/>
    <p:sldId id="399" r:id="rId7"/>
    <p:sldId id="393" r:id="rId8"/>
    <p:sldId id="394" r:id="rId9"/>
    <p:sldId id="384" r:id="rId10"/>
    <p:sldId id="435" r:id="rId11"/>
    <p:sldId id="434" r:id="rId12"/>
    <p:sldId id="420" r:id="rId13"/>
    <p:sldId id="428" r:id="rId14"/>
    <p:sldId id="433" r:id="rId15"/>
    <p:sldId id="430" r:id="rId16"/>
    <p:sldId id="429" r:id="rId17"/>
    <p:sldId id="424" r:id="rId18"/>
    <p:sldId id="431" r:id="rId19"/>
    <p:sldId id="259" r:id="rId2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AD98E-741A-4B5D-ADA8-86C0B15DB638}" v="21" dt="2024-10-15T12:28:14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Malm" userId="4d66db58-3b8b-49ac-83c4-56ca94a78ac8" providerId="ADAL" clId="{04FAD98E-741A-4B5D-ADA8-86C0B15DB638}"/>
    <pc:docChg chg="undo custSel addSld delSld modSld sldOrd">
      <pc:chgData name="Annika Malm" userId="4d66db58-3b8b-49ac-83c4-56ca94a78ac8" providerId="ADAL" clId="{04FAD98E-741A-4B5D-ADA8-86C0B15DB638}" dt="2024-10-15T15:27:46.766" v="680"/>
      <pc:docMkLst>
        <pc:docMk/>
      </pc:docMkLst>
      <pc:sldChg chg="add ord">
        <pc:chgData name="Annika Malm" userId="4d66db58-3b8b-49ac-83c4-56ca94a78ac8" providerId="ADAL" clId="{04FAD98E-741A-4B5D-ADA8-86C0B15DB638}" dt="2024-10-15T15:27:46.766" v="680"/>
        <pc:sldMkLst>
          <pc:docMk/>
          <pc:sldMk cId="0" sldId="259"/>
        </pc:sldMkLst>
      </pc:sldChg>
      <pc:sldChg chg="modSp mod ord">
        <pc:chgData name="Annika Malm" userId="4d66db58-3b8b-49ac-83c4-56ca94a78ac8" providerId="ADAL" clId="{04FAD98E-741A-4B5D-ADA8-86C0B15DB638}" dt="2024-10-15T06:42:00.885" v="470" actId="20577"/>
        <pc:sldMkLst>
          <pc:docMk/>
          <pc:sldMk cId="3494898976" sldId="393"/>
        </pc:sldMkLst>
        <pc:spChg chg="mod">
          <ac:chgData name="Annika Malm" userId="4d66db58-3b8b-49ac-83c4-56ca94a78ac8" providerId="ADAL" clId="{04FAD98E-741A-4B5D-ADA8-86C0B15DB638}" dt="2024-10-15T06:42:00.885" v="470" actId="20577"/>
          <ac:spMkLst>
            <pc:docMk/>
            <pc:sldMk cId="3494898976" sldId="393"/>
            <ac:spMk id="15" creationId="{497DF3CF-0607-2F27-DABA-47FB3FDDD8B0}"/>
          </ac:spMkLst>
        </pc:spChg>
      </pc:sldChg>
      <pc:sldChg chg="addSp modSp mod">
        <pc:chgData name="Annika Malm" userId="4d66db58-3b8b-49ac-83c4-56ca94a78ac8" providerId="ADAL" clId="{04FAD98E-741A-4B5D-ADA8-86C0B15DB638}" dt="2024-10-15T08:51:03.800" v="675" actId="20577"/>
        <pc:sldMkLst>
          <pc:docMk/>
          <pc:sldMk cId="3434028424" sldId="424"/>
        </pc:sldMkLst>
        <pc:spChg chg="mod">
          <ac:chgData name="Annika Malm" userId="4d66db58-3b8b-49ac-83c4-56ca94a78ac8" providerId="ADAL" clId="{04FAD98E-741A-4B5D-ADA8-86C0B15DB638}" dt="2024-10-15T08:51:03.800" v="675" actId="20577"/>
          <ac:spMkLst>
            <pc:docMk/>
            <pc:sldMk cId="3434028424" sldId="424"/>
            <ac:spMk id="3" creationId="{AE3DC0F0-51E3-99C1-BF59-6C1DBDE1D848}"/>
          </ac:spMkLst>
        </pc:spChg>
        <pc:spChg chg="mod">
          <ac:chgData name="Annika Malm" userId="4d66db58-3b8b-49ac-83c4-56ca94a78ac8" providerId="ADAL" clId="{04FAD98E-741A-4B5D-ADA8-86C0B15DB638}" dt="2024-10-15T06:46:56.617" v="614" actId="1076"/>
          <ac:spMkLst>
            <pc:docMk/>
            <pc:sldMk cId="3434028424" sldId="424"/>
            <ac:spMk id="5" creationId="{4D7D7013-029C-CC3F-958B-36ACE64D185D}"/>
          </ac:spMkLst>
        </pc:spChg>
        <pc:picChg chg="add mod">
          <ac:chgData name="Annika Malm" userId="4d66db58-3b8b-49ac-83c4-56ca94a78ac8" providerId="ADAL" clId="{04FAD98E-741A-4B5D-ADA8-86C0B15DB638}" dt="2024-10-11T11:26:41.670" v="0"/>
          <ac:picMkLst>
            <pc:docMk/>
            <pc:sldMk cId="3434028424" sldId="424"/>
            <ac:picMk id="6" creationId="{6A31F0C4-6977-3B07-E74B-CDC9531221D9}"/>
          </ac:picMkLst>
        </pc:picChg>
      </pc:sldChg>
      <pc:sldChg chg="addSp modSp mod">
        <pc:chgData name="Annika Malm" userId="4d66db58-3b8b-49ac-83c4-56ca94a78ac8" providerId="ADAL" clId="{04FAD98E-741A-4B5D-ADA8-86C0B15DB638}" dt="2024-10-15T06:41:24.851" v="459" actId="1076"/>
        <pc:sldMkLst>
          <pc:docMk/>
          <pc:sldMk cId="4028509090" sldId="428"/>
        </pc:sldMkLst>
        <pc:spChg chg="add mod">
          <ac:chgData name="Annika Malm" userId="4d66db58-3b8b-49ac-83c4-56ca94a78ac8" providerId="ADAL" clId="{04FAD98E-741A-4B5D-ADA8-86C0B15DB638}" dt="2024-10-15T06:41:24.851" v="459" actId="1076"/>
          <ac:spMkLst>
            <pc:docMk/>
            <pc:sldMk cId="4028509090" sldId="428"/>
            <ac:spMk id="2" creationId="{9A08F36C-FE6D-259D-0302-6988D2525DB0}"/>
          </ac:spMkLst>
        </pc:spChg>
      </pc:sldChg>
      <pc:sldChg chg="addSp modSp mod">
        <pc:chgData name="Annika Malm" userId="4d66db58-3b8b-49ac-83c4-56ca94a78ac8" providerId="ADAL" clId="{04FAD98E-741A-4B5D-ADA8-86C0B15DB638}" dt="2024-10-15T06:45:30.517" v="542" actId="20577"/>
        <pc:sldMkLst>
          <pc:docMk/>
          <pc:sldMk cId="2779413204" sldId="429"/>
        </pc:sldMkLst>
        <pc:spChg chg="add mod">
          <ac:chgData name="Annika Malm" userId="4d66db58-3b8b-49ac-83c4-56ca94a78ac8" providerId="ADAL" clId="{04FAD98E-741A-4B5D-ADA8-86C0B15DB638}" dt="2024-10-15T06:45:30.517" v="542" actId="20577"/>
          <ac:spMkLst>
            <pc:docMk/>
            <pc:sldMk cId="2779413204" sldId="429"/>
            <ac:spMk id="5" creationId="{5CE7EC4E-204D-EB33-DAD5-BA79DEBE2A3E}"/>
          </ac:spMkLst>
        </pc:spChg>
        <pc:spChg chg="add mod">
          <ac:chgData name="Annika Malm" userId="4d66db58-3b8b-49ac-83c4-56ca94a78ac8" providerId="ADAL" clId="{04FAD98E-741A-4B5D-ADA8-86C0B15DB638}" dt="2024-10-14T09:16:24.088" v="206" actId="20577"/>
          <ac:spMkLst>
            <pc:docMk/>
            <pc:sldMk cId="2779413204" sldId="429"/>
            <ac:spMk id="7" creationId="{095A5BA1-162E-5030-6C3D-E3CA39FAEB31}"/>
          </ac:spMkLst>
        </pc:spChg>
      </pc:sldChg>
      <pc:sldChg chg="addSp delSp modSp new mod setBg">
        <pc:chgData name="Annika Malm" userId="4d66db58-3b8b-49ac-83c4-56ca94a78ac8" providerId="ADAL" clId="{04FAD98E-741A-4B5D-ADA8-86C0B15DB638}" dt="2024-10-14T09:19:00.569" v="213" actId="1076"/>
        <pc:sldMkLst>
          <pc:docMk/>
          <pc:sldMk cId="2088342894" sldId="430"/>
        </pc:sldMkLst>
        <pc:spChg chg="add del mod ord">
          <ac:chgData name="Annika Malm" userId="4d66db58-3b8b-49ac-83c4-56ca94a78ac8" providerId="ADAL" clId="{04FAD98E-741A-4B5D-ADA8-86C0B15DB638}" dt="2024-10-14T09:18:32.460" v="210" actId="478"/>
          <ac:spMkLst>
            <pc:docMk/>
            <pc:sldMk cId="2088342894" sldId="430"/>
            <ac:spMk id="2" creationId="{FFEF629F-797D-A668-118D-11B912E6F19F}"/>
          </ac:spMkLst>
        </pc:spChg>
        <pc:spChg chg="add mod">
          <ac:chgData name="Annika Malm" userId="4d66db58-3b8b-49ac-83c4-56ca94a78ac8" providerId="ADAL" clId="{04FAD98E-741A-4B5D-ADA8-86C0B15DB638}" dt="2024-10-14T09:19:00.569" v="213" actId="1076"/>
          <ac:spMkLst>
            <pc:docMk/>
            <pc:sldMk cId="2088342894" sldId="430"/>
            <ac:spMk id="3" creationId="{69022728-5AE1-742C-3908-E0FD9201E186}"/>
          </ac:spMkLst>
        </pc:spChg>
        <pc:spChg chg="add mod">
          <ac:chgData name="Annika Malm" userId="4d66db58-3b8b-49ac-83c4-56ca94a78ac8" providerId="ADAL" clId="{04FAD98E-741A-4B5D-ADA8-86C0B15DB638}" dt="2024-10-14T09:18:15.357" v="209" actId="26606"/>
          <ac:spMkLst>
            <pc:docMk/>
            <pc:sldMk cId="2088342894" sldId="430"/>
            <ac:spMk id="4" creationId="{1C87944D-477F-F78F-92A1-4C28FE386FCC}"/>
          </ac:spMkLst>
        </pc:spChg>
        <pc:spChg chg="add">
          <ac:chgData name="Annika Malm" userId="4d66db58-3b8b-49ac-83c4-56ca94a78ac8" providerId="ADAL" clId="{04FAD98E-741A-4B5D-ADA8-86C0B15DB638}" dt="2024-10-14T09:18:15.357" v="209" actId="26606"/>
          <ac:spMkLst>
            <pc:docMk/>
            <pc:sldMk cId="2088342894" sldId="430"/>
            <ac:spMk id="1059" creationId="{1996130F-9AB5-4DE9-8574-3AF891C5C172}"/>
          </ac:spMkLst>
        </pc:spChg>
        <pc:spChg chg="add">
          <ac:chgData name="Annika Malm" userId="4d66db58-3b8b-49ac-83c4-56ca94a78ac8" providerId="ADAL" clId="{04FAD98E-741A-4B5D-ADA8-86C0B15DB638}" dt="2024-10-14T09:18:15.357" v="209" actId="26606"/>
          <ac:spMkLst>
            <pc:docMk/>
            <pc:sldMk cId="2088342894" sldId="430"/>
            <ac:spMk id="1061" creationId="{3623DEAC-F39C-45D6-86DC-1033F6429528}"/>
          </ac:spMkLst>
        </pc:spChg>
        <pc:spChg chg="add">
          <ac:chgData name="Annika Malm" userId="4d66db58-3b8b-49ac-83c4-56ca94a78ac8" providerId="ADAL" clId="{04FAD98E-741A-4B5D-ADA8-86C0B15DB638}" dt="2024-10-14T09:18:15.357" v="209" actId="26606"/>
          <ac:spMkLst>
            <pc:docMk/>
            <pc:sldMk cId="2088342894" sldId="430"/>
            <ac:spMk id="1063" creationId="{CADF4631-3C8F-45EE-8D19-4D3E8426B34A}"/>
          </ac:spMkLst>
        </pc:spChg>
        <pc:spChg chg="add">
          <ac:chgData name="Annika Malm" userId="4d66db58-3b8b-49ac-83c4-56ca94a78ac8" providerId="ADAL" clId="{04FAD98E-741A-4B5D-ADA8-86C0B15DB638}" dt="2024-10-14T09:18:15.357" v="209" actId="26606"/>
          <ac:spMkLst>
            <pc:docMk/>
            <pc:sldMk cId="2088342894" sldId="430"/>
            <ac:spMk id="1093" creationId="{46FA917F-43A3-4FA3-A085-59D0DC397EFA}"/>
          </ac:spMkLst>
        </pc:spChg>
        <pc:spChg chg="add">
          <ac:chgData name="Annika Malm" userId="4d66db58-3b8b-49ac-83c4-56ca94a78ac8" providerId="ADAL" clId="{04FAD98E-741A-4B5D-ADA8-86C0B15DB638}" dt="2024-10-14T09:18:15.357" v="209" actId="26606"/>
          <ac:spMkLst>
            <pc:docMk/>
            <pc:sldMk cId="2088342894" sldId="430"/>
            <ac:spMk id="1095" creationId="{9CBF007B-8C8C-4F79-B037-9F4C61F9F954}"/>
          </ac:spMkLst>
        </pc:spChg>
        <pc:grpChg chg="add">
          <ac:chgData name="Annika Malm" userId="4d66db58-3b8b-49ac-83c4-56ca94a78ac8" providerId="ADAL" clId="{04FAD98E-741A-4B5D-ADA8-86C0B15DB638}" dt="2024-10-14T09:18:15.357" v="209" actId="26606"/>
          <ac:grpSpMkLst>
            <pc:docMk/>
            <pc:sldMk cId="2088342894" sldId="430"/>
            <ac:grpSpMk id="1031" creationId="{166BF9EE-F7AC-4FA5-AC7E-001B3A642F75}"/>
          </ac:grpSpMkLst>
        </pc:grpChg>
        <pc:grpChg chg="add">
          <ac:chgData name="Annika Malm" userId="4d66db58-3b8b-49ac-83c4-56ca94a78ac8" providerId="ADAL" clId="{04FAD98E-741A-4B5D-ADA8-86C0B15DB638}" dt="2024-10-14T09:18:15.357" v="209" actId="26606"/>
          <ac:grpSpMkLst>
            <pc:docMk/>
            <pc:sldMk cId="2088342894" sldId="430"/>
            <ac:grpSpMk id="1045" creationId="{E312DBA5-56D8-42B2-BA94-28168C2A6703}"/>
          </ac:grpSpMkLst>
        </pc:grpChg>
        <pc:grpChg chg="add">
          <ac:chgData name="Annika Malm" userId="4d66db58-3b8b-49ac-83c4-56ca94a78ac8" providerId="ADAL" clId="{04FAD98E-741A-4B5D-ADA8-86C0B15DB638}" dt="2024-10-14T09:18:15.357" v="209" actId="26606"/>
          <ac:grpSpMkLst>
            <pc:docMk/>
            <pc:sldMk cId="2088342894" sldId="430"/>
            <ac:grpSpMk id="1065" creationId="{F291099C-17EE-4E0E-B096-C79975050035}"/>
          </ac:grpSpMkLst>
        </pc:grpChg>
        <pc:grpChg chg="add">
          <ac:chgData name="Annika Malm" userId="4d66db58-3b8b-49ac-83c4-56ca94a78ac8" providerId="ADAL" clId="{04FAD98E-741A-4B5D-ADA8-86C0B15DB638}" dt="2024-10-14T09:18:15.357" v="209" actId="26606"/>
          <ac:grpSpMkLst>
            <pc:docMk/>
            <pc:sldMk cId="2088342894" sldId="430"/>
            <ac:grpSpMk id="1079" creationId="{6A54B62D-FC5C-4E1A-8D8B-279576FE5379}"/>
          </ac:grpSpMkLst>
        </pc:grpChg>
        <pc:picChg chg="add mod">
          <ac:chgData name="Annika Malm" userId="4d66db58-3b8b-49ac-83c4-56ca94a78ac8" providerId="ADAL" clId="{04FAD98E-741A-4B5D-ADA8-86C0B15DB638}" dt="2024-10-14T09:18:51.169" v="212" actId="1076"/>
          <ac:picMkLst>
            <pc:docMk/>
            <pc:sldMk cId="2088342894" sldId="430"/>
            <ac:picMk id="1026" creationId="{BE861FED-C3F1-BC5A-5EE5-9CB68217F8FB}"/>
          </ac:picMkLst>
        </pc:picChg>
      </pc:sldChg>
      <pc:sldChg chg="addSp delSp modSp new mod">
        <pc:chgData name="Annika Malm" userId="4d66db58-3b8b-49ac-83c4-56ca94a78ac8" providerId="ADAL" clId="{04FAD98E-741A-4B5D-ADA8-86C0B15DB638}" dt="2024-10-14T09:32:37.107" v="371" actId="6549"/>
        <pc:sldMkLst>
          <pc:docMk/>
          <pc:sldMk cId="2273208998" sldId="431"/>
        </pc:sldMkLst>
        <pc:spChg chg="add mod">
          <ac:chgData name="Annika Malm" userId="4d66db58-3b8b-49ac-83c4-56ca94a78ac8" providerId="ADAL" clId="{04FAD98E-741A-4B5D-ADA8-86C0B15DB638}" dt="2024-10-14T09:32:37.107" v="371" actId="6549"/>
          <ac:spMkLst>
            <pc:docMk/>
            <pc:sldMk cId="2273208998" sldId="431"/>
            <ac:spMk id="6" creationId="{7868E0F2-9EAB-48C7-6CDA-EDE0067C35CE}"/>
          </ac:spMkLst>
        </pc:spChg>
        <pc:picChg chg="add mod">
          <ac:chgData name="Annika Malm" userId="4d66db58-3b8b-49ac-83c4-56ca94a78ac8" providerId="ADAL" clId="{04FAD98E-741A-4B5D-ADA8-86C0B15DB638}" dt="2024-10-11T14:14:03.854" v="21" actId="14100"/>
          <ac:picMkLst>
            <pc:docMk/>
            <pc:sldMk cId="2273208998" sldId="431"/>
            <ac:picMk id="2" creationId="{52076BA3-F75C-B729-8634-1D385DAEBA3C}"/>
          </ac:picMkLst>
        </pc:picChg>
        <pc:picChg chg="add mod">
          <ac:chgData name="Annika Malm" userId="4d66db58-3b8b-49ac-83c4-56ca94a78ac8" providerId="ADAL" clId="{04FAD98E-741A-4B5D-ADA8-86C0B15DB638}" dt="2024-10-11T14:13:49.569" v="19"/>
          <ac:picMkLst>
            <pc:docMk/>
            <pc:sldMk cId="2273208998" sldId="431"/>
            <ac:picMk id="3" creationId="{13E61CD3-AE04-C50D-0D18-958BD8A1C82C}"/>
          </ac:picMkLst>
        </pc:picChg>
        <pc:picChg chg="add del mod">
          <ac:chgData name="Annika Malm" userId="4d66db58-3b8b-49ac-83c4-56ca94a78ac8" providerId="ADAL" clId="{04FAD98E-741A-4B5D-ADA8-86C0B15DB638}" dt="2024-10-11T14:15:00.514" v="23" actId="478"/>
          <ac:picMkLst>
            <pc:docMk/>
            <pc:sldMk cId="2273208998" sldId="431"/>
            <ac:picMk id="4" creationId="{096844C2-90A7-C7B0-F1E8-0E100FE6D6F7}"/>
          </ac:picMkLst>
        </pc:picChg>
      </pc:sldChg>
      <pc:sldChg chg="addSp modSp new del mod">
        <pc:chgData name="Annika Malm" userId="4d66db58-3b8b-49ac-83c4-56ca94a78ac8" providerId="ADAL" clId="{04FAD98E-741A-4B5D-ADA8-86C0B15DB638}" dt="2024-10-15T06:38:27.536" v="448" actId="47"/>
        <pc:sldMkLst>
          <pc:docMk/>
          <pc:sldMk cId="3900173286" sldId="432"/>
        </pc:sldMkLst>
        <pc:spChg chg="add mod">
          <ac:chgData name="Annika Malm" userId="4d66db58-3b8b-49ac-83c4-56ca94a78ac8" providerId="ADAL" clId="{04FAD98E-741A-4B5D-ADA8-86C0B15DB638}" dt="2024-10-14T09:30:48.573" v="367" actId="20577"/>
          <ac:spMkLst>
            <pc:docMk/>
            <pc:sldMk cId="3900173286" sldId="432"/>
            <ac:spMk id="2" creationId="{531A6B07-DEA9-8574-3F62-7CDB60CE441F}"/>
          </ac:spMkLst>
        </pc:spChg>
      </pc:sldChg>
      <pc:sldChg chg="addSp delSp modSp new mod">
        <pc:chgData name="Annika Malm" userId="4d66db58-3b8b-49ac-83c4-56ca94a78ac8" providerId="ADAL" clId="{04FAD98E-741A-4B5D-ADA8-86C0B15DB638}" dt="2024-10-14T09:29:06.484" v="332" actId="14100"/>
        <pc:sldMkLst>
          <pc:docMk/>
          <pc:sldMk cId="215276797" sldId="433"/>
        </pc:sldMkLst>
        <pc:picChg chg="add del mod">
          <ac:chgData name="Annika Malm" userId="4d66db58-3b8b-49ac-83c4-56ca94a78ac8" providerId="ADAL" clId="{04FAD98E-741A-4B5D-ADA8-86C0B15DB638}" dt="2024-10-14T09:27:51.358" v="327" actId="478"/>
          <ac:picMkLst>
            <pc:docMk/>
            <pc:sldMk cId="215276797" sldId="433"/>
            <ac:picMk id="3" creationId="{90DB5F74-3DF7-917C-4A2F-BA94C7FA4FCE}"/>
          </ac:picMkLst>
        </pc:picChg>
        <pc:picChg chg="add mod">
          <ac:chgData name="Annika Malm" userId="4d66db58-3b8b-49ac-83c4-56ca94a78ac8" providerId="ADAL" clId="{04FAD98E-741A-4B5D-ADA8-86C0B15DB638}" dt="2024-10-14T09:27:28.984" v="324" actId="14100"/>
          <ac:picMkLst>
            <pc:docMk/>
            <pc:sldMk cId="215276797" sldId="433"/>
            <ac:picMk id="5" creationId="{4207C739-3592-E48E-7C18-017E8C6EAA66}"/>
          </ac:picMkLst>
        </pc:picChg>
        <pc:picChg chg="add mod">
          <ac:chgData name="Annika Malm" userId="4d66db58-3b8b-49ac-83c4-56ca94a78ac8" providerId="ADAL" clId="{04FAD98E-741A-4B5D-ADA8-86C0B15DB638}" dt="2024-10-14T09:29:06.484" v="332" actId="14100"/>
          <ac:picMkLst>
            <pc:docMk/>
            <pc:sldMk cId="215276797" sldId="433"/>
            <ac:picMk id="7" creationId="{31B8CCB8-B37F-DF3F-B52E-7E5ED410D43E}"/>
          </ac:picMkLst>
        </pc:picChg>
      </pc:sldChg>
      <pc:sldChg chg="addSp delSp modSp new mod">
        <pc:chgData name="Annika Malm" userId="4d66db58-3b8b-49ac-83c4-56ca94a78ac8" providerId="ADAL" clId="{04FAD98E-741A-4B5D-ADA8-86C0B15DB638}" dt="2024-10-15T06:26:35.158" v="380" actId="14100"/>
        <pc:sldMkLst>
          <pc:docMk/>
          <pc:sldMk cId="3720665126" sldId="434"/>
        </pc:sldMkLst>
        <pc:spChg chg="del">
          <ac:chgData name="Annika Malm" userId="4d66db58-3b8b-49ac-83c4-56ca94a78ac8" providerId="ADAL" clId="{04FAD98E-741A-4B5D-ADA8-86C0B15DB638}" dt="2024-10-15T06:26:15.666" v="376" actId="478"/>
          <ac:spMkLst>
            <pc:docMk/>
            <pc:sldMk cId="3720665126" sldId="434"/>
            <ac:spMk id="2" creationId="{FD1EC845-9D4A-4C22-6D39-1FB54C9BCE32}"/>
          </ac:spMkLst>
        </pc:spChg>
        <pc:spChg chg="del">
          <ac:chgData name="Annika Malm" userId="4d66db58-3b8b-49ac-83c4-56ca94a78ac8" providerId="ADAL" clId="{04FAD98E-741A-4B5D-ADA8-86C0B15DB638}" dt="2024-10-15T06:26:05.680" v="375" actId="22"/>
          <ac:spMkLst>
            <pc:docMk/>
            <pc:sldMk cId="3720665126" sldId="434"/>
            <ac:spMk id="3" creationId="{F08F168A-24FF-ABE9-5F0D-AA2C15A42A4F}"/>
          </ac:spMkLst>
        </pc:spChg>
        <pc:picChg chg="add mod ord">
          <ac:chgData name="Annika Malm" userId="4d66db58-3b8b-49ac-83c4-56ca94a78ac8" providerId="ADAL" clId="{04FAD98E-741A-4B5D-ADA8-86C0B15DB638}" dt="2024-10-15T06:26:35.158" v="380" actId="14100"/>
          <ac:picMkLst>
            <pc:docMk/>
            <pc:sldMk cId="3720665126" sldId="434"/>
            <ac:picMk id="5" creationId="{7E755CD6-062C-739C-47FD-5CC5B42EAB6B}"/>
          </ac:picMkLst>
        </pc:picChg>
      </pc:sldChg>
      <pc:sldChg chg="addSp delSp modSp new mod">
        <pc:chgData name="Annika Malm" userId="4d66db58-3b8b-49ac-83c4-56ca94a78ac8" providerId="ADAL" clId="{04FAD98E-741A-4B5D-ADA8-86C0B15DB638}" dt="2024-10-15T06:35:36.800" v="447" actId="14100"/>
        <pc:sldMkLst>
          <pc:docMk/>
          <pc:sldMk cId="2546315094" sldId="435"/>
        </pc:sldMkLst>
        <pc:spChg chg="del">
          <ac:chgData name="Annika Malm" userId="4d66db58-3b8b-49ac-83c4-56ca94a78ac8" providerId="ADAL" clId="{04FAD98E-741A-4B5D-ADA8-86C0B15DB638}" dt="2024-10-15T06:32:38.886" v="383" actId="478"/>
          <ac:spMkLst>
            <pc:docMk/>
            <pc:sldMk cId="2546315094" sldId="435"/>
            <ac:spMk id="2" creationId="{8EE5285E-8C2F-4773-1AC6-6DA85A4A11FA}"/>
          </ac:spMkLst>
        </pc:spChg>
        <pc:spChg chg="del">
          <ac:chgData name="Annika Malm" userId="4d66db58-3b8b-49ac-83c4-56ca94a78ac8" providerId="ADAL" clId="{04FAD98E-741A-4B5D-ADA8-86C0B15DB638}" dt="2024-10-15T06:32:47.416" v="384" actId="478"/>
          <ac:spMkLst>
            <pc:docMk/>
            <pc:sldMk cId="2546315094" sldId="435"/>
            <ac:spMk id="3" creationId="{29412F2E-8A1C-D378-7F84-344FECE068C9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5" creationId="{6B9FA8FE-4412-75F9-55DA-357108FB1A42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6" creationId="{E909EC10-810C-9D34-3D55-9CDE45274C46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7" creationId="{1B05616E-ACB2-F5A4-646B-C06E580D2568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8" creationId="{BF3085C5-4FB9-B1B8-FF64-0E536C9BCD0F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9" creationId="{C1550E8F-829C-C1A4-CB58-6C4AB2679D18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0" creationId="{AAE82122-81E3-5613-A300-45F14F06625D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1" creationId="{2F741E2C-708B-6BC6-8C99-4F5F5865D8F7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2" creationId="{AF0710F7-4079-0CAA-89DE-464442AB5DB7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3" creationId="{E70F526C-2118-6394-C3DC-AF4D2B2C3578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4" creationId="{3F2B8F9A-3C4E-0C45-8481-69372222AD96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5" creationId="{C48E5E76-E586-1E43-E675-941B1A0A80EF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6" creationId="{5E467AFF-ABF3-DFD8-351D-0DB4A83E9C2D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7" creationId="{65C1B88F-9E26-CD63-60D2-3555D9A399F2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8" creationId="{DC0D11E5-56AF-6E61-B7A8-6AF30899B2B1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19" creationId="{4805911C-29F6-E2B1-69FB-EEE847C0224E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0" creationId="{E12D8F90-9929-37DC-DA10-9E845E86865A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1" creationId="{77B2CBF4-1B82-3E68-04B1-517B734EA4A9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2" creationId="{D618CDEF-E2A2-CAEE-3936-98C2DA8B87AB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3" creationId="{AAC72E8F-940C-85F7-2171-CAE545B525BF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4" creationId="{BDD2ADBB-B52B-EC71-0F06-B657748E7A81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5" creationId="{A67FC18E-624A-6917-F6AE-2CF39E329E4F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7" creationId="{4C3026CD-A2D5-F3FC-9D26-4D344A9DBAAD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8" creationId="{574614A2-E84F-6185-10C6-06C3C8B5831A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29" creationId="{F616D959-2D61-5560-8C77-701B0842D33C}"/>
          </ac:spMkLst>
        </pc:spChg>
        <pc:spChg chg="add 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0" creationId="{CCBF56D7-6A45-5EB9-B24F-FA0B724EE09F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2" creationId="{8D752464-8B48-F29F-A24F-F885B3ADF4D9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3" creationId="{7DF0C8F2-097C-19FC-3DC9-073C7613EF20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4" creationId="{C8B5E134-9637-15F0-EA1B-B42134E6FFBB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5" creationId="{EA534D34-FB16-E12F-06AB-9AA717CB5718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6" creationId="{9E5B8645-D915-1D70-F89A-7D7088140627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7" creationId="{5F52C220-8311-7DC8-5B58-2344D44ECBB1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8" creationId="{1D6F46FC-2527-51A7-1690-145BF9A512A8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39" creationId="{25D90550-7DE6-683D-2133-4D54D22E09A2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0" creationId="{DCA0335F-AB4B-B9FF-308B-5247B39654FC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1" creationId="{E6257156-A180-E0BB-8E43-CA1625B62813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2" creationId="{C95DBF1F-1484-D43A-7BD8-84BC66768239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3" creationId="{67A13CF1-E528-D50E-96BD-29DC78B0A8CE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4" creationId="{6E0DD17B-BA2B-589D-84E8-AA5BED252EF5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5" creationId="{F7A981DF-FCA8-1045-8DF3-7F2145E1CA48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6" creationId="{A90B3186-5B3C-7CCC-287C-744FD18D98FD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7" creationId="{B1347C6B-6D5E-FA6F-47B2-DB8112B229E8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8" creationId="{814D09BC-E5B3-E4D0-43CC-2D6BB53A83A2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49" creationId="{992AA862-0C8B-58BB-FDBC-4D7F94DEDC9F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50" creationId="{7DD5ADDB-CD6F-A700-0BF7-18D31894A038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51" creationId="{8A77D9A5-6FA8-942D-6579-C6D955858EB0}"/>
          </ac:spMkLst>
        </pc:spChg>
        <pc:spChg chg="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52" creationId="{D4DFF37E-DDB6-DA84-42EE-71B003504FDF}"/>
          </ac:spMkLst>
        </pc:spChg>
        <pc:spChg chg="add 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53" creationId="{06C09214-12F5-770E-5AF2-A7B8119E9613}"/>
          </ac:spMkLst>
        </pc:spChg>
        <pc:spChg chg="add mod">
          <ac:chgData name="Annika Malm" userId="4d66db58-3b8b-49ac-83c4-56ca94a78ac8" providerId="ADAL" clId="{04FAD98E-741A-4B5D-ADA8-86C0B15DB638}" dt="2024-10-15T06:32:31.998" v="382"/>
          <ac:spMkLst>
            <pc:docMk/>
            <pc:sldMk cId="2546315094" sldId="435"/>
            <ac:spMk id="54" creationId="{9E7AEC8E-B9EC-F435-38EB-1A110191985C}"/>
          </ac:spMkLst>
        </pc:spChg>
        <pc:spChg chg="add mod">
          <ac:chgData name="Annika Malm" userId="4d66db58-3b8b-49ac-83c4-56ca94a78ac8" providerId="ADAL" clId="{04FAD98E-741A-4B5D-ADA8-86C0B15DB638}" dt="2024-10-15T06:35:36.800" v="447" actId="14100"/>
          <ac:spMkLst>
            <pc:docMk/>
            <pc:sldMk cId="2546315094" sldId="435"/>
            <ac:spMk id="56" creationId="{3585EAAA-A7FF-E4E8-9CB2-2D05FC35108B}"/>
          </ac:spMkLst>
        </pc:spChg>
        <pc:grpChg chg="add mod">
          <ac:chgData name="Annika Malm" userId="4d66db58-3b8b-49ac-83c4-56ca94a78ac8" providerId="ADAL" clId="{04FAD98E-741A-4B5D-ADA8-86C0B15DB638}" dt="2024-10-15T06:32:31.998" v="382"/>
          <ac:grpSpMkLst>
            <pc:docMk/>
            <pc:sldMk cId="2546315094" sldId="435"/>
            <ac:grpSpMk id="4" creationId="{3A658C68-4FBA-D1F5-0E0F-A477631FF8BA}"/>
          </ac:grpSpMkLst>
        </pc:grpChg>
        <pc:grpChg chg="add mod">
          <ac:chgData name="Annika Malm" userId="4d66db58-3b8b-49ac-83c4-56ca94a78ac8" providerId="ADAL" clId="{04FAD98E-741A-4B5D-ADA8-86C0B15DB638}" dt="2024-10-15T06:32:31.998" v="382"/>
          <ac:grpSpMkLst>
            <pc:docMk/>
            <pc:sldMk cId="2546315094" sldId="435"/>
            <ac:grpSpMk id="26" creationId="{71BFB89F-37F8-29DD-27AA-2F48D61A8576}"/>
          </ac:grpSpMkLst>
        </pc:grpChg>
        <pc:grpChg chg="add mod">
          <ac:chgData name="Annika Malm" userId="4d66db58-3b8b-49ac-83c4-56ca94a78ac8" providerId="ADAL" clId="{04FAD98E-741A-4B5D-ADA8-86C0B15DB638}" dt="2024-10-15T06:32:31.998" v="382"/>
          <ac:grpSpMkLst>
            <pc:docMk/>
            <pc:sldMk cId="2546315094" sldId="435"/>
            <ac:grpSpMk id="31" creationId="{D33AB8FD-285A-B6DD-596F-0D1862E5653D}"/>
          </ac:grpSpMkLst>
        </pc:grpChg>
        <pc:picChg chg="add mod">
          <ac:chgData name="Annika Malm" userId="4d66db58-3b8b-49ac-83c4-56ca94a78ac8" providerId="ADAL" clId="{04FAD98E-741A-4B5D-ADA8-86C0B15DB638}" dt="2024-10-15T06:32:31.998" v="382"/>
          <ac:picMkLst>
            <pc:docMk/>
            <pc:sldMk cId="2546315094" sldId="435"/>
            <ac:picMk id="55" creationId="{CC35C823-410B-3E20-68EE-596E22A28D16}"/>
          </ac:picMkLst>
        </pc:picChg>
      </pc:sldChg>
      <pc:sldChg chg="new del">
        <pc:chgData name="Annika Malm" userId="4d66db58-3b8b-49ac-83c4-56ca94a78ac8" providerId="ADAL" clId="{04FAD98E-741A-4B5D-ADA8-86C0B15DB638}" dt="2024-10-15T12:28:21.416" v="678" actId="47"/>
        <pc:sldMkLst>
          <pc:docMk/>
          <pc:sldMk cId="1122520875" sldId="43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273B45-E2AB-4BCA-83F9-7E794F64A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E9A239A-09DC-1DB4-80B2-2B469A419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FED574-45AC-F72B-80C5-1F74159E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89D4A2-A193-2B26-80F3-BAD8B932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CE5138-8076-EFCE-0904-A4FE6079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50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86EFC3-A68E-94A7-56E5-14DF745A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22E54D-2BB4-DD0F-529E-B0839AB33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63448D-19C2-1305-FC57-FCF9F135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486059-033A-EC17-76EA-547CAFDD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6CEFE8-BB0B-DCCC-5F89-2E9EBF81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9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11FE6E9-0F96-9C71-2FE8-09A10A7F6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C0058B-E2AC-C0B4-CBCF-606EE984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23A3DD-AD2A-255D-2B8A-94D2E06B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B16C41-984D-4053-A871-9F8EB39F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9E8B02-8FCE-0608-B049-26365F34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47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81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292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58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46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49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0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4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48189F-2E88-8D67-4826-F211FBB7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22C39E-E885-8A06-115A-0B5AF4F2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EA0363-C0DB-4D97-0EDD-E9F55B92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FB05E0-BB75-E83E-3F0C-062262E7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B06D5D-F823-F4D4-B9D2-2709E86F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74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54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9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92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858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791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2185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689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34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698E7-33DD-8B39-BB4D-91C46E3E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683187-3E5B-CB39-7801-EDA24F7D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2111B2-A00D-31FF-35F4-5C15AA65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072247-D6F4-D581-FA31-18393619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B4A294-3045-F305-326D-06869A57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72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AFF876-6CC6-CD6B-0E80-0B8854A6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33562E-B6CF-61DB-75EC-1BCB6B440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5BF30B-E2CD-D721-6751-637FE9983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FC5FD8C-E6A6-C459-6912-50013A42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E59821-BFA2-5956-892C-82B76DD5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64FC5C-F5AA-6660-99B0-9E97E469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97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3010C-9E5F-5D65-C384-17511EDC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C6563-289F-2179-C905-2493B544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D0C472-69F3-9F3C-8C38-359810E7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787D45-A5C8-197E-3092-A1DB0906E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318284-0C97-7869-A47A-EC901D6E4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AF38CB-EC54-74A3-3EED-FA319694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4E02055-CDED-C526-53EE-113E44B4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8D91AE1-3B58-46E7-8981-91F5E02C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86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65BF1-1E0E-443F-21CD-0D8577B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5066B51-DF37-66B4-96E0-079B754E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387ADB6-CFD2-5511-1557-896DEE8B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54C2BF1-B35C-9678-0240-F36D89A7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3CAFD5F-180C-7BB4-3F29-3415D51A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44A468C-72B9-A837-B657-ED03693E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D17D0E-CC26-C5D3-5C71-F3C3D276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64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8F5F27-376A-7D6C-6337-E59D29C2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D4A4BE-A0CF-B213-0732-0BBDC4F9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DDD60F-5235-64D7-411A-92C6C93E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37E901-83BE-7911-FDFF-DACBC899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40EF7A-EF9B-C0BE-C11F-B3EE408E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9CB06B-C14E-3EB0-47FE-ED4DD9F5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12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86FDD-93D8-589F-02B8-8E906696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BE83728-3286-DC56-8FB9-B164BBDDA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228F3D-3B4A-4AC3-50FB-5B60BEC31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4B04B6-067D-46C4-BA6F-18BCBDA2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A8661B-CC15-4A7E-AE4B-2AF58AC1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6E41C2-FD74-4124-F22C-ECB1408F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73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EAE9-9335-BED1-64C1-76D03949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26729E-0D9E-348F-35E0-8ADF213E7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31B223-79A1-B5F9-68BA-11E20D5FD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003D-35ED-4613-9BC2-C2813E55B858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53CC46-F001-357F-C58A-905CCF63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BD1954-43C2-E3F6-2DE9-6EB283BF7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33BA-6CF3-4259-BD4F-4C51C335F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87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E12B-E028-4604-94B5-E0BB20C020C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18EBC4-6389-4BA1-BF19-159AD113D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40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annika.johansson@pitea.se" TargetMode="External"/><Relationship Id="rId3" Type="http://schemas.openxmlformats.org/officeDocument/2006/relationships/hyperlink" Target="http://www.ams.se/" TargetMode="External"/><Relationship Id="rId7" Type="http://schemas.openxmlformats.org/officeDocument/2006/relationships/hyperlink" Target="http://www.worldskills.se/" TargetMode="External"/><Relationship Id="rId2" Type="http://schemas.openxmlformats.org/officeDocument/2006/relationships/hyperlink" Target="http://www.gymnaisantagningnord.se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skolverket.se/" TargetMode="External"/><Relationship Id="rId5" Type="http://schemas.openxmlformats.org/officeDocument/2006/relationships/hyperlink" Target="http://www.pitea.se/grans" TargetMode="External"/><Relationship Id="rId4" Type="http://schemas.openxmlformats.org/officeDocument/2006/relationships/hyperlink" Target="http://www.pitea.se/strombackaskola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gymnasieantagningnord.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He4LDuMhKUQ&amp;t=32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verka.nu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skärmbild, himmel, Webbplats&#10;&#10;Automatiskt genererad beskrivning">
            <a:extLst>
              <a:ext uri="{FF2B5EF4-FFF2-40B4-BE49-F238E27FC236}">
                <a16:creationId xmlns:a16="http://schemas.microsoft.com/office/drawing/2014/main" id="{16B4D24E-92E2-E6D8-5708-093B6416D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6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E755CD6-062C-739C-47FD-5CC5B42EA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04914" cy="6858000"/>
          </a:xfrm>
        </p:spPr>
      </p:pic>
    </p:spTree>
    <p:extLst>
      <p:ext uri="{BB962C8B-B14F-4D97-AF65-F5344CB8AC3E}">
        <p14:creationId xmlns:p14="http://schemas.microsoft.com/office/powerpoint/2010/main" val="372066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40552"/>
              </p:ext>
            </p:extLst>
          </p:nvPr>
        </p:nvGraphicFramePr>
        <p:xfrm>
          <a:off x="7273256" y="545284"/>
          <a:ext cx="2927384" cy="53131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2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9928">
                <a:tc>
                  <a:txBody>
                    <a:bodyPr/>
                    <a:lstStyle/>
                    <a:p>
                      <a:pPr algn="ctr"/>
                      <a:r>
                        <a:rPr kumimoji="0" lang="sv-SE" sz="1400" kern="1200" baseline="0" dirty="0"/>
                        <a:t>HÖGSKOLEFÖRBEREDANDE PROGRAM 2500 poäng</a:t>
                      </a:r>
                      <a:endParaRPr lang="sv-SE" sz="1400" dirty="0"/>
                    </a:p>
                  </a:txBody>
                  <a:tcPr marL="91439" marR="91439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405">
                <a:tc>
                  <a:txBody>
                    <a:bodyPr/>
                    <a:lstStyle/>
                    <a:p>
                      <a:pPr algn="ctr"/>
                      <a:r>
                        <a:rPr kumimoji="0" lang="sv-SE" sz="1600" kern="1200" baseline="0" dirty="0"/>
                        <a:t>Gymnasiegemensamma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ämnen 1100-1250 p</a:t>
                      </a:r>
                      <a:endParaRPr lang="sv-SE" sz="1600" dirty="0"/>
                    </a:p>
                  </a:txBody>
                  <a:tcPr marL="91439" marR="91439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797">
                <a:tc>
                  <a:txBody>
                    <a:bodyPr/>
                    <a:lstStyle/>
                    <a:p>
                      <a:pPr algn="ctr"/>
                      <a:r>
                        <a:rPr kumimoji="0" lang="sv-SE" sz="1600" kern="1200" baseline="0" dirty="0"/>
                        <a:t>Karaktärsämnen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950-1100 p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(programgemensamt,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inriktning och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programfördjupning)</a:t>
                      </a:r>
                      <a:endParaRPr lang="sv-SE" sz="1600" b="1" dirty="0"/>
                    </a:p>
                  </a:txBody>
                  <a:tcPr marL="91439" marR="91439" marT="45722" marB="4572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algn="ctr"/>
                      <a:r>
                        <a:rPr kumimoji="0" lang="sv-SE" sz="1600" kern="1200" baseline="0" dirty="0"/>
                        <a:t>Individuellt val 200 p</a:t>
                      </a:r>
                      <a:endParaRPr lang="sv-SE" sz="1600" dirty="0"/>
                    </a:p>
                  </a:txBody>
                  <a:tcPr marL="91439" marR="91439"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84">
                <a:tc>
                  <a:txBody>
                    <a:bodyPr/>
                    <a:lstStyle/>
                    <a:p>
                      <a:pPr algn="ctr"/>
                      <a:r>
                        <a:rPr kumimoji="0" lang="sv-SE" sz="1600" kern="1200" baseline="0" dirty="0"/>
                        <a:t>Gymnasiearbete 100 p</a:t>
                      </a:r>
                      <a:endParaRPr lang="sv-SE" sz="1600" dirty="0"/>
                    </a:p>
                  </a:txBody>
                  <a:tcPr marL="91439" marR="91439" marT="45722" marB="4572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4607BF9F-754E-0E3A-9711-1A2EF5089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76698"/>
              </p:ext>
            </p:extLst>
          </p:nvPr>
        </p:nvGraphicFramePr>
        <p:xfrm>
          <a:off x="3598877" y="545284"/>
          <a:ext cx="2621825" cy="60568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059">
                <a:tc>
                  <a:txBody>
                    <a:bodyPr/>
                    <a:lstStyle/>
                    <a:p>
                      <a:pPr algn="ctr"/>
                      <a:r>
                        <a:rPr kumimoji="0" lang="sv-SE" sz="1400" kern="1200" baseline="0" dirty="0"/>
                        <a:t>YRKESPROGRAM</a:t>
                      </a:r>
                    </a:p>
                    <a:p>
                      <a:pPr algn="ctr"/>
                      <a:r>
                        <a:rPr kumimoji="0" lang="sv-SE" sz="1400" kern="1200" baseline="0" dirty="0"/>
                        <a:t>2700-2800 poäng</a:t>
                      </a:r>
                      <a:endParaRPr lang="sv-SE" sz="1400" dirty="0"/>
                    </a:p>
                  </a:txBody>
                  <a:tcPr marL="68579" marR="68579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641">
                <a:tc>
                  <a:txBody>
                    <a:bodyPr/>
                    <a:lstStyle/>
                    <a:p>
                      <a:pPr algn="ctr"/>
                      <a:r>
                        <a:rPr kumimoji="0" lang="sv-SE" sz="1200" kern="1200" baseline="0" dirty="0"/>
                        <a:t>Gymnasiegemensamma</a:t>
                      </a:r>
                    </a:p>
                    <a:p>
                      <a:pPr algn="ctr"/>
                      <a:r>
                        <a:rPr kumimoji="0" lang="sv-SE" sz="1200" kern="1200" baseline="0" dirty="0"/>
                        <a:t>ämnen 600 p</a:t>
                      </a:r>
                      <a:endParaRPr lang="sv-SE" sz="1200" dirty="0"/>
                    </a:p>
                    <a:p>
                      <a:pPr algn="ctr"/>
                      <a:r>
                        <a:rPr lang="sv-SE" sz="1200" dirty="0"/>
                        <a:t>+</a:t>
                      </a:r>
                    </a:p>
                  </a:txBody>
                  <a:tcPr marL="68579" marR="68579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72904"/>
                  </a:ext>
                </a:extLst>
              </a:tr>
              <a:tr h="1136641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300p</a:t>
                      </a:r>
                    </a:p>
                  </a:txBody>
                  <a:tcPr marL="68579" marR="68579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199">
                <a:tc>
                  <a:txBody>
                    <a:bodyPr/>
                    <a:lstStyle/>
                    <a:p>
                      <a:pPr algn="ctr"/>
                      <a:r>
                        <a:rPr kumimoji="0" lang="sv-SE" sz="1200" kern="1200" baseline="0" dirty="0"/>
                        <a:t>Karaktärsämnen</a:t>
                      </a:r>
                    </a:p>
                    <a:p>
                      <a:pPr algn="ctr"/>
                      <a:r>
                        <a:rPr kumimoji="0" lang="sv-SE" sz="1200" kern="1200" baseline="0" dirty="0"/>
                        <a:t>1600 p</a:t>
                      </a:r>
                    </a:p>
                    <a:p>
                      <a:pPr algn="ctr"/>
                      <a:endParaRPr kumimoji="0" lang="sv-SE" sz="1200" kern="1200" baseline="0" dirty="0"/>
                    </a:p>
                    <a:p>
                      <a:pPr algn="ctr"/>
                      <a:r>
                        <a:rPr kumimoji="0" lang="sv-SE" sz="1200" kern="1200" baseline="0" dirty="0"/>
                        <a:t>(programgemensamt,</a:t>
                      </a:r>
                    </a:p>
                    <a:p>
                      <a:pPr algn="ctr"/>
                      <a:r>
                        <a:rPr kumimoji="0" lang="sv-SE" sz="1200" kern="1200" baseline="0" dirty="0"/>
                        <a:t>inriktning och</a:t>
                      </a:r>
                    </a:p>
                    <a:p>
                      <a:pPr algn="ctr"/>
                      <a:r>
                        <a:rPr kumimoji="0" lang="sv-SE" sz="1200" kern="1200" baseline="0" dirty="0"/>
                        <a:t>programfördjupning)</a:t>
                      </a:r>
                      <a:endParaRPr lang="sv-SE" sz="1200" b="1" dirty="0"/>
                    </a:p>
                  </a:txBody>
                  <a:tcPr marL="68579" marR="68579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40">
                <a:tc>
                  <a:txBody>
                    <a:bodyPr/>
                    <a:lstStyle/>
                    <a:p>
                      <a:pPr algn="ctr"/>
                      <a:r>
                        <a:rPr kumimoji="0" lang="sv-SE" sz="1200" kern="1200" baseline="0" dirty="0"/>
                        <a:t>Individuellt val 200 p</a:t>
                      </a:r>
                      <a:endParaRPr lang="sv-SE" sz="1200" dirty="0"/>
                    </a:p>
                  </a:txBody>
                  <a:tcPr marL="68579" marR="68579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72">
                <a:tc>
                  <a:txBody>
                    <a:bodyPr/>
                    <a:lstStyle/>
                    <a:p>
                      <a:pPr algn="ctr"/>
                      <a:r>
                        <a:rPr kumimoji="0" lang="sv-SE" sz="1200" kern="1200" baseline="0" dirty="0"/>
                        <a:t>Gymnasiearbete 100 p</a:t>
                      </a:r>
                      <a:endParaRPr lang="sv-SE" sz="1200" dirty="0"/>
                    </a:p>
                  </a:txBody>
                  <a:tcPr marL="68579" marR="68579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51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4607BF9F-754E-0E3A-9711-1A2EF5089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60895"/>
              </p:ext>
            </p:extLst>
          </p:nvPr>
        </p:nvGraphicFramePr>
        <p:xfrm>
          <a:off x="3598877" y="545284"/>
          <a:ext cx="2621825" cy="60568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059">
                <a:tc>
                  <a:txBody>
                    <a:bodyPr/>
                    <a:lstStyle/>
                    <a:p>
                      <a:pPr algn="ctr"/>
                      <a:r>
                        <a:rPr kumimoji="0" lang="sv-SE" sz="1400" kern="1200" baseline="0" dirty="0"/>
                        <a:t>YRKESPROGRAM</a:t>
                      </a:r>
                    </a:p>
                    <a:p>
                      <a:pPr algn="ctr"/>
                      <a:r>
                        <a:rPr kumimoji="0" lang="sv-SE" sz="1400" kern="1200" baseline="0" dirty="0"/>
                        <a:t>2700-2800 poäng</a:t>
                      </a:r>
                      <a:endParaRPr lang="sv-SE" sz="1400" dirty="0"/>
                    </a:p>
                  </a:txBody>
                  <a:tcPr marL="68579" marR="68579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641">
                <a:tc>
                  <a:txBody>
                    <a:bodyPr/>
                    <a:lstStyle/>
                    <a:p>
                      <a:pPr algn="ctr"/>
                      <a:r>
                        <a:rPr kumimoji="0" lang="sv-SE" sz="1200" kern="1200" baseline="0" dirty="0"/>
                        <a:t>Gymnasiegemensamma</a:t>
                      </a:r>
                    </a:p>
                    <a:p>
                      <a:pPr algn="ctr"/>
                      <a:r>
                        <a:rPr kumimoji="0" lang="sv-SE" sz="1200" kern="1200" baseline="0" dirty="0"/>
                        <a:t>ämnen 600 p</a:t>
                      </a:r>
                      <a:endParaRPr lang="sv-SE" sz="1200" dirty="0"/>
                    </a:p>
                    <a:p>
                      <a:pPr algn="ctr"/>
                      <a:r>
                        <a:rPr lang="sv-SE" sz="1200" dirty="0"/>
                        <a:t>+</a:t>
                      </a:r>
                    </a:p>
                  </a:txBody>
                  <a:tcPr marL="68579" marR="68579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72904"/>
                  </a:ext>
                </a:extLst>
              </a:tr>
              <a:tr h="1136641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300p</a:t>
                      </a:r>
                    </a:p>
                  </a:txBody>
                  <a:tcPr marL="68579" marR="68579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199">
                <a:tc>
                  <a:txBody>
                    <a:bodyPr/>
                    <a:lstStyle/>
                    <a:p>
                      <a:pPr algn="ctr"/>
                      <a:r>
                        <a:rPr kumimoji="0" lang="sv-SE" sz="1200" kern="1200" baseline="0" dirty="0"/>
                        <a:t>Karaktärsämnen</a:t>
                      </a:r>
                    </a:p>
                    <a:p>
                      <a:pPr algn="ctr"/>
                      <a:r>
                        <a:rPr kumimoji="0" lang="sv-SE" sz="1200" kern="1200" baseline="0" dirty="0"/>
                        <a:t>1600 p</a:t>
                      </a:r>
                    </a:p>
                    <a:p>
                      <a:pPr algn="ctr"/>
                      <a:endParaRPr kumimoji="0" lang="sv-SE" sz="1200" kern="1200" baseline="0" dirty="0"/>
                    </a:p>
                    <a:p>
                      <a:pPr algn="ctr"/>
                      <a:r>
                        <a:rPr kumimoji="0" lang="sv-SE" sz="1200" kern="1200" baseline="0" dirty="0"/>
                        <a:t>(programgemensamt,</a:t>
                      </a:r>
                    </a:p>
                    <a:p>
                      <a:pPr algn="ctr"/>
                      <a:r>
                        <a:rPr kumimoji="0" lang="sv-SE" sz="1200" kern="1200" baseline="0" dirty="0"/>
                        <a:t>inriktning och</a:t>
                      </a:r>
                    </a:p>
                    <a:p>
                      <a:pPr algn="ctr"/>
                      <a:r>
                        <a:rPr kumimoji="0" lang="sv-SE" sz="1200" kern="1200" baseline="0" dirty="0"/>
                        <a:t>programfördjupning)</a:t>
                      </a:r>
                      <a:endParaRPr lang="sv-SE" sz="1200" b="1" dirty="0"/>
                    </a:p>
                  </a:txBody>
                  <a:tcPr marL="68579" marR="68579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40">
                <a:tc>
                  <a:txBody>
                    <a:bodyPr/>
                    <a:lstStyle/>
                    <a:p>
                      <a:pPr algn="ctr"/>
                      <a:r>
                        <a:rPr kumimoji="0" lang="sv-SE" sz="1200" kern="1200" baseline="0" dirty="0"/>
                        <a:t>Individuellt val 200 p</a:t>
                      </a:r>
                      <a:endParaRPr lang="sv-SE" sz="1200" dirty="0"/>
                    </a:p>
                  </a:txBody>
                  <a:tcPr marL="68579" marR="68579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72">
                <a:tc>
                  <a:txBody>
                    <a:bodyPr/>
                    <a:lstStyle/>
                    <a:p>
                      <a:pPr algn="ctr"/>
                      <a:r>
                        <a:rPr kumimoji="0" lang="sv-SE" sz="1200" kern="1200" baseline="0" dirty="0"/>
                        <a:t>Gymnasiearbete 100 p</a:t>
                      </a:r>
                      <a:endParaRPr lang="sv-SE" sz="1200" dirty="0"/>
                    </a:p>
                  </a:txBody>
                  <a:tcPr marL="68579" marR="68579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Multiplikationstecken 6">
            <a:extLst>
              <a:ext uri="{FF2B5EF4-FFF2-40B4-BE49-F238E27FC236}">
                <a16:creationId xmlns:a16="http://schemas.microsoft.com/office/drawing/2014/main" id="{7E327032-EFB9-2070-6FA7-4F5299B5D5C9}"/>
              </a:ext>
            </a:extLst>
          </p:cNvPr>
          <p:cNvSpPr/>
          <p:nvPr/>
        </p:nvSpPr>
        <p:spPr>
          <a:xfrm>
            <a:off x="3704281" y="2179996"/>
            <a:ext cx="2411015" cy="1526797"/>
          </a:xfrm>
          <a:prstGeom prst="mathMultiply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1B3663F3-5825-385F-7FC7-DD9FE6490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1640"/>
              </p:ext>
            </p:extLst>
          </p:nvPr>
        </p:nvGraphicFramePr>
        <p:xfrm>
          <a:off x="7422470" y="545283"/>
          <a:ext cx="2927384" cy="52357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27384">
                  <a:extLst>
                    <a:ext uri="{9D8B030D-6E8A-4147-A177-3AD203B41FA5}">
                      <a16:colId xmlns:a16="http://schemas.microsoft.com/office/drawing/2014/main" val="4211490128"/>
                    </a:ext>
                  </a:extLst>
                </a:gridCol>
              </a:tblGrid>
              <a:tr h="684803">
                <a:tc>
                  <a:txBody>
                    <a:bodyPr/>
                    <a:lstStyle/>
                    <a:p>
                      <a:pPr algn="ctr"/>
                      <a:r>
                        <a:rPr kumimoji="0" lang="sv-SE" sz="1400" kern="1200" baseline="0" dirty="0"/>
                        <a:t>YRKESPROGRAM</a:t>
                      </a:r>
                    </a:p>
                    <a:p>
                      <a:pPr algn="ctr"/>
                      <a:r>
                        <a:rPr kumimoji="0" lang="sv-SE" sz="1400" kern="1200" baseline="0" dirty="0"/>
                        <a:t>2500 poäng</a:t>
                      </a:r>
                      <a:endParaRPr lang="sv-SE" sz="1400" dirty="0"/>
                    </a:p>
                  </a:txBody>
                  <a:tcPr marL="91439" marR="91439" marT="45722" marB="45722" anchor="ctr"/>
                </a:tc>
                <a:extLst>
                  <a:ext uri="{0D108BD9-81ED-4DB2-BD59-A6C34878D82A}">
                    <a16:rowId xmlns:a16="http://schemas.microsoft.com/office/drawing/2014/main" val="4207553604"/>
                  </a:ext>
                </a:extLst>
              </a:tr>
              <a:tr h="1110343">
                <a:tc>
                  <a:txBody>
                    <a:bodyPr/>
                    <a:lstStyle/>
                    <a:p>
                      <a:pPr algn="ctr"/>
                      <a:r>
                        <a:rPr kumimoji="0" lang="sv-SE" sz="1600" kern="1200" baseline="0" dirty="0"/>
                        <a:t>Gymnasiegemensamma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ämnen 600 p</a:t>
                      </a:r>
                      <a:endParaRPr lang="sv-SE" sz="1600" dirty="0"/>
                    </a:p>
                  </a:txBody>
                  <a:tcPr marL="91439" marR="91439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36984"/>
                  </a:ext>
                </a:extLst>
              </a:tr>
              <a:tr h="2481942">
                <a:tc>
                  <a:txBody>
                    <a:bodyPr/>
                    <a:lstStyle/>
                    <a:p>
                      <a:pPr algn="ctr"/>
                      <a:r>
                        <a:rPr kumimoji="0" lang="sv-SE" sz="1600" kern="1200" baseline="0" dirty="0"/>
                        <a:t>Karaktärsämnen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1600 p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(programgemensamt,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inriktning och</a:t>
                      </a:r>
                    </a:p>
                    <a:p>
                      <a:pPr algn="ctr"/>
                      <a:r>
                        <a:rPr kumimoji="0" lang="sv-SE" sz="1600" kern="1200" baseline="0" dirty="0"/>
                        <a:t>programfördjupning)</a:t>
                      </a:r>
                      <a:endParaRPr lang="sv-SE" sz="1600" b="1" dirty="0"/>
                    </a:p>
                  </a:txBody>
                  <a:tcPr marL="91439" marR="91439" marT="45722" marB="4572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18049"/>
                  </a:ext>
                </a:extLst>
              </a:tr>
              <a:tr h="505306">
                <a:tc>
                  <a:txBody>
                    <a:bodyPr/>
                    <a:lstStyle/>
                    <a:p>
                      <a:pPr algn="ctr"/>
                      <a:r>
                        <a:rPr kumimoji="0" lang="sv-SE" sz="1600" kern="1200" baseline="0" dirty="0"/>
                        <a:t>Individuellt val 200 p</a:t>
                      </a:r>
                      <a:endParaRPr lang="sv-SE" sz="1600" dirty="0"/>
                    </a:p>
                  </a:txBody>
                  <a:tcPr marL="91439" marR="91439" marT="45722" marB="45722" anchor="ctr"/>
                </a:tc>
                <a:extLst>
                  <a:ext uri="{0D108BD9-81ED-4DB2-BD59-A6C34878D82A}">
                    <a16:rowId xmlns:a16="http://schemas.microsoft.com/office/drawing/2014/main" val="916798595"/>
                  </a:ext>
                </a:extLst>
              </a:tr>
              <a:tr h="453360">
                <a:tc>
                  <a:txBody>
                    <a:bodyPr/>
                    <a:lstStyle/>
                    <a:p>
                      <a:pPr algn="ctr"/>
                      <a:r>
                        <a:rPr kumimoji="0" lang="sv-SE" sz="1600" kern="1200" baseline="0" dirty="0"/>
                        <a:t>Gymnasiearbete 100 p</a:t>
                      </a:r>
                      <a:endParaRPr lang="sv-SE" sz="1600" dirty="0"/>
                    </a:p>
                  </a:txBody>
                  <a:tcPr marL="91439" marR="91439" marT="45722" marB="4572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90960"/>
                  </a:ext>
                </a:extLst>
              </a:tr>
            </a:tbl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9A08F36C-FE6D-259D-0302-6988D2525DB0}"/>
              </a:ext>
            </a:extLst>
          </p:cNvPr>
          <p:cNvSpPr txBox="1"/>
          <p:nvPr/>
        </p:nvSpPr>
        <p:spPr>
          <a:xfrm>
            <a:off x="6466114" y="2656114"/>
            <a:ext cx="410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sym typeface="Wingdings" panose="05000000000000000000" pitchFamily="2" charset="2"/>
              </a:rPr>
              <a:t>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40285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207C739-3592-E48E-7C18-017E8C6E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55814"/>
            <a:ext cx="5061857" cy="634637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1B8CCB8-B37F-DF3F-B52E-7E5ED410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71" y="255814"/>
            <a:ext cx="4953000" cy="63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06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7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9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2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3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4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5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6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7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69022728-5AE1-742C-3908-E0FD9201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30" y="979987"/>
            <a:ext cx="8915399" cy="11624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en-US" altLang="sv-SE" sz="46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Så</a:t>
            </a:r>
            <a:r>
              <a:rPr kumimoji="0" lang="en-US" altLang="sv-SE" sz="4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6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fungerar</a:t>
            </a:r>
            <a:r>
              <a:rPr kumimoji="0" lang="en-US" altLang="sv-SE" sz="4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6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modellen</a:t>
            </a:r>
            <a:r>
              <a:rPr kumimoji="0" lang="en-US" altLang="sv-SE" sz="4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för Gy25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endParaRPr kumimoji="0" lang="en-US" altLang="sv-SE" sz="46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80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1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2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3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4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5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6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7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8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89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90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91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1026" name="Picture 2" descr="Ämnesplanens delar. Varje ämne har ett syfte. Ämnet är indelat i nivåer,  med eget centralt innehåll. Betygskriterierna är gemensamma för samtliga nivåer som ingår i ett ämne.">
            <a:extLst>
              <a:ext uri="{FF2B5EF4-FFF2-40B4-BE49-F238E27FC236}">
                <a16:creationId xmlns:a16="http://schemas.microsoft.com/office/drawing/2014/main" id="{BE861FED-C3F1-BC5A-5EE5-9CB68217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566" y="1978512"/>
            <a:ext cx="7064184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7944D-477F-F78F-92A1-4C28FE386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64550" y="369118"/>
            <a:ext cx="11187358" cy="633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Ämnesplanens delar. Varje ämne har ett syfte. Ämnet är indelat i nivåer, med eget centralt innehåll. Betygskriterierna är gemensamma för samtliga nivåer som ingår i ett ämne.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4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5CE7EC4E-204D-EB33-DAD5-BA79DEBE2A3E}"/>
              </a:ext>
            </a:extLst>
          </p:cNvPr>
          <p:cNvSpPr txBox="1"/>
          <p:nvPr/>
        </p:nvSpPr>
        <p:spPr>
          <a:xfrm>
            <a:off x="1828800" y="3610957"/>
            <a:ext cx="820314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b="1" dirty="0">
                <a:latin typeface="Footlight MT Light" panose="0204060206030A020304" pitchFamily="18" charset="0"/>
              </a:rPr>
              <a:t>Högskoleförberedande examen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b="1" u="sng" dirty="0">
                <a:latin typeface="Footlight MT Light" panose="0204060206030A020304" pitchFamily="18" charset="0"/>
              </a:rPr>
              <a:t>Krav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Footlight MT Light" panose="0204060206030A020304" pitchFamily="18" charset="0"/>
              </a:rPr>
              <a:t>Lägst E i 2250 </a:t>
            </a:r>
            <a:r>
              <a:rPr lang="sv-SE" altLang="sv-SE" sz="2000" dirty="0" err="1">
                <a:latin typeface="Footlight MT Light" panose="0204060206030A020304" pitchFamily="18" charset="0"/>
              </a:rPr>
              <a:t>gy</a:t>
            </a:r>
            <a:r>
              <a:rPr lang="sv-SE" altLang="sv-SE" sz="2000" dirty="0">
                <a:latin typeface="Footlight MT Light" panose="0204060206030A020304" pitchFamily="18" charset="0"/>
              </a:rPr>
              <a:t>-poäng av totalt 2500 p varav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>
                <a:latin typeface="Footlight MT Light" panose="0204060206030A020304" pitchFamily="18" charset="0"/>
              </a:rPr>
              <a:t>	Svenska/SVA 1,2,3, Engelska 5,6, Matematik 1.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Footlight MT Light" panose="0204060206030A020304" pitchFamily="18" charset="0"/>
              </a:rPr>
              <a:t>Godkänt i Gymnasiearbete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>
                <a:latin typeface="Footlight MT Light" panose="0204060206030A020304" pitchFamily="18" charset="0"/>
              </a:rPr>
              <a:t>Denna examen ger lägst </a:t>
            </a:r>
            <a:r>
              <a:rPr lang="sv-SE" altLang="sv-SE" sz="2000" b="1" dirty="0">
                <a:latin typeface="Footlight MT Light" panose="0204060206030A020304" pitchFamily="18" charset="0"/>
              </a:rPr>
              <a:t>grundläggande behörighet till högskola/universitet</a:t>
            </a:r>
            <a:r>
              <a:rPr lang="sv-SE" altLang="sv-SE" sz="2000" dirty="0">
                <a:latin typeface="Footlight MT Light" panose="0204060206030A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>
                <a:latin typeface="Footlight MT Light" panose="0204060206030A020304" pitchFamily="18" charset="0"/>
              </a:rPr>
              <a:t>Många utbildningar kräver också </a:t>
            </a:r>
            <a:r>
              <a:rPr lang="sv-SE" altLang="sv-SE" sz="2000" b="1" dirty="0">
                <a:latin typeface="Footlight MT Light" panose="0204060206030A020304" pitchFamily="18" charset="0"/>
              </a:rPr>
              <a:t>särskild behörighet.</a:t>
            </a: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1800" dirty="0">
              <a:latin typeface="Footlight MT Light" panose="0204060206030A020304" pitchFamily="18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95A5BA1-162E-5030-6C3D-E3CA39FAEB31}"/>
              </a:ext>
            </a:extLst>
          </p:cNvPr>
          <p:cNvSpPr txBox="1"/>
          <p:nvPr/>
        </p:nvSpPr>
        <p:spPr>
          <a:xfrm>
            <a:off x="1828800" y="317748"/>
            <a:ext cx="1013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b="1" dirty="0">
                <a:latin typeface="Footlight MT Light" panose="0204060206030A020304" pitchFamily="18" charset="0"/>
              </a:rPr>
              <a:t>Yrkesexamen från ett yrkesprogram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b="1" u="sng" dirty="0">
                <a:latin typeface="Footlight MT Light" panose="0204060206030A020304" pitchFamily="18" charset="0"/>
              </a:rPr>
              <a:t>Krav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Footlight MT Light" panose="0204060206030A020304" pitchFamily="18" charset="0"/>
              </a:rPr>
              <a:t> Lägst Godkänd i 2250 </a:t>
            </a:r>
            <a:r>
              <a:rPr lang="sv-SE" altLang="sv-SE" sz="2000" dirty="0" err="1">
                <a:latin typeface="Footlight MT Light" panose="0204060206030A020304" pitchFamily="18" charset="0"/>
              </a:rPr>
              <a:t>gy</a:t>
            </a:r>
            <a:r>
              <a:rPr lang="sv-SE" altLang="sv-SE" sz="2000" dirty="0">
                <a:latin typeface="Footlight MT Light" panose="0204060206030A020304" pitchFamily="18" charset="0"/>
              </a:rPr>
              <a:t>-poäng av totalt 2500 p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Footlight MT Light" panose="0204060206030A020304" pitchFamily="18" charset="0"/>
              </a:rPr>
              <a:t> Lägst Godkänd i : Svenska 1, Engelska 5, Matematik 1a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Footlight MT Light" panose="0204060206030A020304" pitchFamily="18" charset="0"/>
              </a:rPr>
              <a:t> Godkänd i vissa yrkeskurser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Footlight MT Light" panose="0204060206030A020304" pitchFamily="18" charset="0"/>
              </a:rPr>
              <a:t> Godkänd i gymnasiearbetet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sv-SE" altLang="sv-SE" sz="2000" dirty="0">
                <a:latin typeface="Footlight MT Light" panose="0204060206030A020304" pitchFamily="18" charset="0"/>
              </a:rPr>
              <a:t>GRUNDLÄGGANDE BEHÖRIGHET: </a:t>
            </a:r>
            <a:r>
              <a:rPr lang="sv-SE" altLang="sv-SE" sz="2000" dirty="0" err="1">
                <a:latin typeface="Footlight MT Light" panose="0204060206030A020304" pitchFamily="18" charset="0"/>
              </a:rPr>
              <a:t>Sv</a:t>
            </a:r>
            <a:r>
              <a:rPr lang="sv-SE" altLang="sv-SE" sz="2000" dirty="0">
                <a:latin typeface="Footlight MT Light" panose="0204060206030A020304" pitchFamily="18" charset="0"/>
              </a:rPr>
              <a:t> 2,3 samt Eng 6.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b="1" dirty="0">
                <a:latin typeface="Footlight MT Light" panose="0204060206030A020304" pitchFamily="18" charset="0"/>
              </a:rPr>
              <a:t>Yrkeshögskola</a:t>
            </a:r>
            <a:r>
              <a:rPr lang="sv-SE" altLang="sv-SE" sz="2000" dirty="0">
                <a:latin typeface="Footlight MT Light" panose="0204060206030A020304" pitchFamily="18" charset="0"/>
              </a:rPr>
              <a:t> startar efter arbetslivets behov.</a:t>
            </a:r>
            <a:endParaRPr lang="sv-SE" altLang="sv-SE" sz="20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1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E3DC0F0-51E3-99C1-BF59-6C1DBDE1D848}"/>
              </a:ext>
            </a:extLst>
          </p:cNvPr>
          <p:cNvSpPr txBox="1"/>
          <p:nvPr/>
        </p:nvSpPr>
        <p:spPr>
          <a:xfrm>
            <a:off x="2956560" y="1045269"/>
            <a:ext cx="6096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sv-SE" altLang="sv-SE" sz="1800" dirty="0">
                <a:latin typeface="Footlight MT Light" panose="0204060206030A020304" pitchFamily="18" charset="0"/>
              </a:rPr>
              <a:t> </a:t>
            </a:r>
            <a:r>
              <a:rPr lang="sv-SE" altLang="sv-SE" sz="2000" dirty="0">
                <a:latin typeface="Footlight MT Light" panose="0204060206030A020304" pitchFamily="18" charset="0"/>
              </a:rPr>
              <a:t>Alla program inom fyrkanten.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sv-SE" altLang="sv-SE" sz="2000" dirty="0">
                <a:latin typeface="Footlight MT Light" panose="0204060206030A020304" pitchFamily="18" charset="0"/>
              </a:rPr>
              <a:t> Riksrekryterande utbildningar.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sv-SE" altLang="sv-SE" sz="2000" dirty="0">
                <a:latin typeface="Footlight MT Light" panose="0204060206030A020304" pitchFamily="18" charset="0"/>
              </a:rPr>
              <a:t> Riksidrottsutbildningar. Idrotten uttagningar på hösten med egna ansökningar och sista ansökningsdag!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sv-SE" altLang="sv-SE" sz="2000" dirty="0">
                <a:latin typeface="Footlight MT Light" panose="0204060206030A020304" pitchFamily="18" charset="0"/>
              </a:rPr>
              <a:t> Friskolor  t ex.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sv-SE" altLang="sv-SE" sz="2000" dirty="0">
                <a:latin typeface="Footlight MT Light" panose="0204060206030A020304" pitchFamily="18" charset="0"/>
              </a:rPr>
              <a:t>	Luleå Praktiska gymnasium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sv-SE" altLang="sv-SE" sz="2000" dirty="0">
                <a:latin typeface="Footlight MT Light" panose="0204060206030A020304" pitchFamily="18" charset="0"/>
              </a:rPr>
              <a:t>	NTI Luleå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sv-SE" altLang="sv-SE" sz="2000" dirty="0">
                <a:latin typeface="Footlight MT Light" panose="0204060206030A020304" pitchFamily="18" charset="0"/>
              </a:rPr>
              <a:t>	Realgymnasiet Luleå</a:t>
            </a:r>
          </a:p>
          <a:p>
            <a:pPr eaLnBrk="1" hangingPunct="1">
              <a:spcBef>
                <a:spcPct val="0"/>
              </a:spcBef>
              <a:buClrTx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sv-SE" altLang="sv-SE" sz="2000" dirty="0">
                <a:latin typeface="Footlight MT Light" panose="0204060206030A020304" pitchFamily="18" charset="0"/>
              </a:rPr>
              <a:t>Här kan eleven välja efter program eller ort!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sv-SE" altLang="sv-SE" sz="2000" dirty="0">
                <a:latin typeface="Footlight MT Light" panose="0204060206030A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sv-SE" altLang="sv-SE" sz="2000" dirty="0">
                <a:latin typeface="Footlight MT Light" panose="0204060206030A020304" pitchFamily="18" charset="0"/>
              </a:rPr>
              <a:t> </a:t>
            </a:r>
            <a:r>
              <a:rPr lang="sv-SE" altLang="sv-SE" sz="2000" dirty="0" err="1">
                <a:latin typeface="Footlight MT Light" panose="0204060206030A020304" pitchFamily="18" charset="0"/>
              </a:rPr>
              <a:t>Frisök</a:t>
            </a: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sv-SE" altLang="sv-SE" sz="20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>
                <a:latin typeface="Footlight MT Light" panose="0204060206030A020304" pitchFamily="18" charset="0"/>
              </a:rPr>
              <a:t>VIKTIGT!  Kolla alltid med CSN om man har rätt till inackorderingsbidrag när det gäller Friskolor. Övriga kolla med Strömbackaskolan.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D7D7013-029C-CC3F-958B-36ACE64D185D}"/>
              </a:ext>
            </a:extLst>
          </p:cNvPr>
          <p:cNvSpPr txBox="1"/>
          <p:nvPr/>
        </p:nvSpPr>
        <p:spPr>
          <a:xfrm>
            <a:off x="2701834" y="4604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3200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Det här kan eleverna söka:</a:t>
            </a:r>
          </a:p>
        </p:txBody>
      </p:sp>
    </p:spTree>
    <p:extLst>
      <p:ext uri="{BB962C8B-B14F-4D97-AF65-F5344CB8AC3E}">
        <p14:creationId xmlns:p14="http://schemas.microsoft.com/office/powerpoint/2010/main" val="343402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868E0F2-9EAB-48C7-6CDA-EDE0067C35CE}"/>
              </a:ext>
            </a:extLst>
          </p:cNvPr>
          <p:cNvSpPr txBox="1"/>
          <p:nvPr/>
        </p:nvSpPr>
        <p:spPr>
          <a:xfrm>
            <a:off x="2841171" y="1107463"/>
            <a:ext cx="6096000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v-SE" altLang="sv-SE" sz="2800" dirty="0">
                <a:latin typeface="Footlight MT Light" panose="0204060206030A020304" pitchFamily="18" charset="0"/>
                <a:hlinkClick r:id="rId2"/>
              </a:rPr>
              <a:t>www.gymnaisantagningnord.se</a:t>
            </a:r>
            <a:endParaRPr lang="sv-SE" altLang="sv-SE" sz="2800" dirty="0">
              <a:latin typeface="Footlight MT Light" panose="0204060206030A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v-SE" altLang="sv-SE" sz="2800" dirty="0">
                <a:latin typeface="Footlight MT Light" panose="0204060206030A020304" pitchFamily="18" charset="0"/>
                <a:hlinkClick r:id="rId3"/>
              </a:rPr>
              <a:t>www.ams.se</a:t>
            </a:r>
            <a:r>
              <a:rPr lang="sv-SE" altLang="sv-SE" sz="2800" dirty="0">
                <a:latin typeface="Footlight MT Light" panose="0204060206030A020304" pitchFamily="18" charset="0"/>
              </a:rPr>
              <a:t>  (Yrken A-Ö, intresseguide)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v-SE" altLang="sv-SE" sz="2800" dirty="0">
                <a:latin typeface="Footlight MT Light" panose="0204060206030A020304" pitchFamily="18" charset="0"/>
                <a:hlinkClick r:id="rId4"/>
              </a:rPr>
              <a:t>www.pitea.se/strombackaskolan</a:t>
            </a:r>
            <a:endParaRPr lang="sv-SE" altLang="sv-SE" sz="2800" dirty="0">
              <a:latin typeface="Footlight MT Light" panose="0204060206030A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v-SE" altLang="sv-SE" sz="2800">
                <a:latin typeface="Footlight MT Light" panose="0204060206030A020304" pitchFamily="18" charset="0"/>
                <a:hlinkClick r:id="rId5"/>
              </a:rPr>
              <a:t>www.pitea.se/grans</a:t>
            </a:r>
            <a:endParaRPr lang="sv-SE" altLang="sv-SE" sz="2800">
              <a:latin typeface="Footlight MT Light" panose="0204060206030A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v-SE" altLang="sv-SE" sz="2800">
                <a:latin typeface="Footlight MT Light" panose="0204060206030A020304" pitchFamily="18" charset="0"/>
                <a:hlinkClick r:id="rId6"/>
              </a:rPr>
              <a:t>www</a:t>
            </a:r>
            <a:r>
              <a:rPr lang="sv-SE" altLang="sv-SE" sz="2800" dirty="0">
                <a:latin typeface="Footlight MT Light" panose="0204060206030A020304" pitchFamily="18" charset="0"/>
                <a:hlinkClick r:id="rId6"/>
              </a:rPr>
              <a:t>.skolverket.se</a:t>
            </a:r>
            <a:endParaRPr lang="sv-SE" altLang="sv-SE" sz="2800" dirty="0">
              <a:latin typeface="Footlight MT Light" panose="0204060206030A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v-SE" altLang="sv-SE" sz="2800" dirty="0">
                <a:latin typeface="Footlight MT Light" panose="0204060206030A020304" pitchFamily="18" charset="0"/>
                <a:hlinkClick r:id="rId7"/>
              </a:rPr>
              <a:t>www.worldskills.se</a:t>
            </a:r>
            <a:endParaRPr lang="sv-SE" altLang="sv-SE" sz="2800" dirty="0">
              <a:latin typeface="Footlight MT Light" panose="0204060206030A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sv-SE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v-SE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Annika Malm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v-SE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Studie- och yrkesvägledare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v-SE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  <a:hlinkClick r:id="rId8"/>
              </a:rPr>
              <a:t>annika.malm@pitea.se</a:t>
            </a:r>
            <a:endParaRPr lang="sv-SE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v-SE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Tel: 0911- 69 66 79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sv-SE" altLang="sv-SE" sz="18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sv-SE" altLang="sv-SE" sz="11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0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D25DF56F-5C06-4FC8-A221-AC007AFF0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57" y="400958"/>
          <a:ext cx="11534659" cy="618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68650" imgH="2442362" progId="">
                  <p:embed/>
                </p:oleObj>
              </mc:Choice>
              <mc:Fallback>
                <p:oleObj r:id="rId2" imgW="3368650" imgH="2442362" progId="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D25DF56F-5C06-4FC8-A221-AC007AFF0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57" y="400958"/>
                        <a:ext cx="11534659" cy="618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>
            <a:extLst>
              <a:ext uri="{FF2B5EF4-FFF2-40B4-BE49-F238E27FC236}">
                <a16:creationId xmlns:a16="http://schemas.microsoft.com/office/drawing/2014/main" id="{E7BFA2CA-89AB-44AC-BBCA-0294E028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754" y="636642"/>
            <a:ext cx="4931963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	</a:t>
            </a:r>
            <a:r>
              <a:rPr lang="sv-SE" altLang="sv-SE" sz="1800" b="1" dirty="0">
                <a:latin typeface="Footlight MT Light" panose="0204060206030A020304" pitchFamily="18" charset="0"/>
              </a:rPr>
              <a:t>Läsåret 2024/2025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200" b="1" dirty="0">
                <a:latin typeface="Footlight MT Light" panose="0204060206030A020304" pitchFamily="18" charset="0"/>
              </a:rPr>
              <a:t>Hela </a:t>
            </a:r>
            <a:r>
              <a:rPr lang="en-GB" altLang="sv-SE" sz="1200" b="1" dirty="0" err="1">
                <a:latin typeface="Footlight MT Light" panose="0204060206030A020304" pitchFamily="18" charset="0"/>
              </a:rPr>
              <a:t>läsåret</a:t>
            </a:r>
            <a:r>
              <a:rPr lang="en-GB" altLang="sv-SE" sz="1200" b="1" dirty="0">
                <a:latin typeface="Footlight MT Light" panose="0204060206030A020304" pitchFamily="18" charset="0"/>
              </a:rPr>
              <a:t>:	</a:t>
            </a:r>
            <a:r>
              <a:rPr lang="en-GB" altLang="sv-SE" sz="1200" b="1" u="sng" dirty="0" err="1">
                <a:latin typeface="Footlight MT Light" panose="0204060206030A020304" pitchFamily="18" charset="0"/>
              </a:rPr>
              <a:t>Enskilda</a:t>
            </a:r>
            <a:r>
              <a:rPr lang="en-GB" altLang="sv-SE" sz="1200" b="1" u="sng" dirty="0">
                <a:latin typeface="Footlight MT Light" panose="0204060206030A020304" pitchFamily="18" charset="0"/>
              </a:rPr>
              <a:t> </a:t>
            </a:r>
            <a:r>
              <a:rPr lang="en-GB" altLang="sv-SE" sz="1200" b="1" u="sng" dirty="0" err="1">
                <a:latin typeface="Footlight MT Light" panose="0204060206030A020304" pitchFamily="18" charset="0"/>
              </a:rPr>
              <a:t>vägledningssamtal</a:t>
            </a:r>
            <a:endParaRPr lang="en-GB" altLang="sv-SE" sz="1200" b="1" u="sng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sv-SE" sz="1200" b="1" dirty="0" err="1">
                <a:latin typeface="Footlight MT Light" panose="0204060206030A020304" pitchFamily="18" charset="0"/>
              </a:rPr>
              <a:t>Oktober</a:t>
            </a:r>
            <a:r>
              <a:rPr lang="en-GB" altLang="sv-SE" sz="1200" b="1" dirty="0">
                <a:latin typeface="Footlight MT Light" panose="0204060206030A020304" pitchFamily="18" charset="0"/>
              </a:rPr>
              <a:t>:	</a:t>
            </a:r>
            <a:r>
              <a:rPr lang="en-GB" altLang="sv-SE" sz="1200" dirty="0">
                <a:latin typeface="Footlight MT Light" panose="0204060206030A020304" pitchFamily="18" charset="0"/>
              </a:rPr>
              <a:t>-Smurfit Westrock </a:t>
            </a:r>
            <a:r>
              <a:rPr lang="en-GB" altLang="sv-SE" sz="1200" dirty="0" err="1">
                <a:latin typeface="Footlight MT Light" panose="0204060206030A020304" pitchFamily="18" charset="0"/>
              </a:rPr>
              <a:t>mån</a:t>
            </a:r>
            <a:r>
              <a:rPr lang="en-GB" altLang="sv-SE" sz="1200" dirty="0">
                <a:latin typeface="Footlight MT Light" panose="0204060206030A020304" pitchFamily="18" charset="0"/>
              </a:rPr>
              <a:t>/tis v.43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200" dirty="0">
                <a:latin typeface="Footlight MT Light" panose="0204060206030A020304" pitchFamily="18" charset="0"/>
              </a:rPr>
              <a:t>	-</a:t>
            </a:r>
            <a:r>
              <a:rPr lang="en-GB" altLang="sv-SE" sz="1200" dirty="0" err="1">
                <a:latin typeface="Footlight MT Light" panose="0204060206030A020304" pitchFamily="18" charset="0"/>
              </a:rPr>
              <a:t>Gymnasieinformation</a:t>
            </a:r>
            <a:endParaRPr lang="en-GB" altLang="sv-SE" sz="12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November:	ÖPPET HUS - gå med vuxen!!!!!</a:t>
            </a:r>
            <a:endParaRPr lang="sv-SE" altLang="sv-SE" sz="1200" b="1" u="sng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Onsdag 13/11 17.30-20.00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-Luleå Gymnasieskola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Obs! Kvällstid	Onsdag 20/11 18.00-20.00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-Älvsbyns Gymnasium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</a:t>
            </a:r>
            <a:r>
              <a:rPr lang="sv-SE" altLang="sv-SE" sz="1200" b="1" dirty="0">
                <a:latin typeface="Footlight MT Light" panose="0204060206030A020304" pitchFamily="18" charset="0"/>
              </a:rPr>
              <a:t>Lördag 23/11 11.00-14.00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</a:t>
            </a:r>
            <a:r>
              <a:rPr lang="sv-SE" altLang="sv-SE" sz="1200" b="1" dirty="0">
                <a:latin typeface="Footlight MT Light" panose="0204060206030A020304" pitchFamily="18" charset="0"/>
              </a:rPr>
              <a:t>-Strömbackaskolan Piteå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Obs! Kvällstid	Torsdag 28/11 18.00-20.00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-Björknäsgymnasiet, Boden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</a:t>
            </a:r>
            <a:r>
              <a:rPr lang="sv-SE" altLang="sv-SE" sz="1200" b="1" dirty="0">
                <a:latin typeface="Footlight MT Light" panose="0204060206030A020304" pitchFamily="18" charset="0"/>
              </a:rPr>
              <a:t>Lördag 30/11 11.00-14.00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	-Grans Naturbruksgymnasium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December:	</a:t>
            </a:r>
            <a:r>
              <a:rPr lang="sv-SE" altLang="sv-SE" sz="1200" dirty="0">
                <a:latin typeface="Footlight MT Light" panose="0204060206030A020304" pitchFamily="18" charset="0"/>
              </a:rPr>
              <a:t>Lördag 7/12 11.00-13.00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 	-Luleå Praktiska Gymnasium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-NTI Gymnasiet Luleå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-Realgymnasiet Luleå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Januari:	</a:t>
            </a:r>
            <a:r>
              <a:rPr lang="sv-SE" altLang="sv-SE" sz="1200" dirty="0">
                <a:latin typeface="Footlight MT Light" panose="0204060206030A020304" pitchFamily="18" charset="0"/>
              </a:rPr>
              <a:t>Skolstart torsdag 9/1.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</a:t>
            </a:r>
            <a:r>
              <a:rPr lang="sv-SE" altLang="sv-SE" sz="1200" dirty="0" err="1">
                <a:latin typeface="Footlight MT Light" panose="0204060206030A020304" pitchFamily="18" charset="0"/>
              </a:rPr>
              <a:t>Syv</a:t>
            </a:r>
            <a:r>
              <a:rPr lang="sv-SE" altLang="sv-SE" sz="1200" dirty="0">
                <a:latin typeface="Footlight MT Light" panose="0204060206030A020304" pitchFamily="18" charset="0"/>
              </a:rPr>
              <a:t>-Annika går igenom hur eleverna ansöker och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	delar ut inloggningen.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Februari:	Ansökan</a:t>
            </a:r>
            <a:r>
              <a:rPr lang="sv-SE" altLang="sv-SE" sz="1200" dirty="0">
                <a:latin typeface="Footlight MT Light" panose="0204060206030A020304" pitchFamily="18" charset="0"/>
              </a:rPr>
              <a:t> ska vara utskriven och underskriven, samt 	</a:t>
            </a:r>
            <a:r>
              <a:rPr lang="sv-SE" altLang="sv-SE" sz="1200" b="1" dirty="0">
                <a:latin typeface="Footlight MT Light" panose="0204060206030A020304" pitchFamily="18" charset="0"/>
              </a:rPr>
              <a:t>inlämnad</a:t>
            </a:r>
            <a:r>
              <a:rPr lang="sv-SE" altLang="sv-SE" sz="1200" dirty="0">
                <a:latin typeface="Footlight MT Light" panose="0204060206030A020304" pitchFamily="18" charset="0"/>
              </a:rPr>
              <a:t> till SYV-Annika senast den </a:t>
            </a:r>
            <a:r>
              <a:rPr lang="sv-SE" altLang="sv-SE" sz="1200" b="1" dirty="0">
                <a:latin typeface="Footlight MT Light" panose="0204060206030A020304" pitchFamily="18" charset="0"/>
              </a:rPr>
              <a:t>3/2.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VIKTIGT!	-Rangordna ditt val noga!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Kommer du in på ditt förstahandsval försvinner dina lägre val!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Kommer du in på ditt tredjehandsval försvinner fjärdehandsvalet.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-Kontrollera att din ansökan har rätt telefonnummer samt en mail som kollas under sommaren!</a:t>
            </a:r>
            <a:endParaRPr lang="sv-SE" altLang="sv-SE" sz="1200" dirty="0">
              <a:latin typeface="Footlight MT Light" panose="0204060206030A020304" pitchFamily="18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17279A2F-759B-4A6F-8666-BB53D7E2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053" y="702469"/>
            <a:ext cx="4307595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endParaRPr lang="sv-SE" altLang="sv-SE" sz="1200" b="1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sv-SE" altLang="sv-SE" sz="1200" b="1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April vecka 15:</a:t>
            </a:r>
            <a:r>
              <a:rPr lang="sv-SE" altLang="sv-SE" sz="1200" dirty="0">
                <a:latin typeface="Footlight MT Light" panose="0204060206030A020304" pitchFamily="18" charset="0"/>
              </a:rPr>
              <a:t> Preliminärt antagningsbesked. Kommer ut i klasserna och vi tittar tillsammans på hur statistiken ser ut.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sv-SE" altLang="sv-SE" sz="120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sz="1200">
                <a:hlinkClick r:id="rId4"/>
              </a:rPr>
              <a:t>www</a:t>
            </a:r>
            <a:r>
              <a:rPr lang="sv-SE" sz="1200" dirty="0">
                <a:hlinkClick r:id="rId4"/>
              </a:rPr>
              <a:t>.gymnasieantagningnord.se</a:t>
            </a:r>
            <a:endParaRPr lang="sv-SE" sz="1200" dirty="0"/>
          </a:p>
          <a:p>
            <a:pPr eaLnBrk="1" hangingPunct="1">
              <a:spcBef>
                <a:spcPct val="0"/>
              </a:spcBef>
              <a:buClrTx/>
              <a:buNone/>
            </a:pPr>
            <a:endParaRPr lang="sv-SE" altLang="sv-SE" sz="1200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22/4 – 15/5 Omvalsperiod. </a:t>
            </a:r>
            <a:r>
              <a:rPr lang="sv-SE" altLang="sv-SE" sz="1200" b="1" dirty="0" err="1">
                <a:latin typeface="Footlight MT Light" panose="0204060206030A020304" pitchFamily="18" charset="0"/>
              </a:rPr>
              <a:t>Syv</a:t>
            </a:r>
            <a:r>
              <a:rPr lang="sv-SE" altLang="sv-SE" sz="1200" b="1" dirty="0">
                <a:latin typeface="Footlight MT Light" panose="0204060206030A020304" pitchFamily="18" charset="0"/>
              </a:rPr>
              <a:t>-Annika måste låsa upp din ansökan först!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1200" b="1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OBS! Omval efter 15/5 då hamnar du sist efter alla elever som valt i tid.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sv-SE" altLang="sv-SE" sz="1200" b="1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Först veckan i Juli vecka 27. Antagningsbesked där du </a:t>
            </a:r>
            <a:r>
              <a:rPr lang="sv-SE" altLang="sv-SE" sz="1200" b="1" u="sng" dirty="0">
                <a:latin typeface="Footlight MT Light" panose="0204060206030A020304" pitchFamily="18" charset="0"/>
              </a:rPr>
              <a:t>SKA </a:t>
            </a:r>
            <a:r>
              <a:rPr lang="sv-SE" altLang="sv-SE" sz="1200" b="1" dirty="0">
                <a:latin typeface="Footlight MT Light" panose="0204060206030A020304" pitchFamily="18" charset="0"/>
              </a:rPr>
              <a:t>svara! </a:t>
            </a:r>
            <a:r>
              <a:rPr lang="sv-SE" altLang="sv-SE" sz="1200" dirty="0">
                <a:latin typeface="Footlight MT Light" panose="0204060206030A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sz="1200" dirty="0">
                <a:hlinkClick r:id="rId4"/>
              </a:rPr>
              <a:t>www.gymnasieantagningnord.se</a:t>
            </a:r>
            <a:endParaRPr lang="sv-SE" sz="1200" dirty="0"/>
          </a:p>
          <a:p>
            <a:pPr eaLnBrk="1" hangingPunct="1">
              <a:spcBef>
                <a:spcPct val="0"/>
              </a:spcBef>
              <a:buClrTx/>
              <a:buNone/>
            </a:pPr>
            <a:endParaRPr lang="sv-SE" sz="1200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Inloggning är personnumret 10 siffror med ett streck – innan fyra sista siffrorna!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Ex. 070809-1234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>
                <a:latin typeface="Footlight MT Light" panose="0204060206030A020304" pitchFamily="18" charset="0"/>
              </a:rPr>
              <a:t>Samt din kod som du fick i januari:.…………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000" dirty="0">
                <a:latin typeface="Footlight MT Light" panose="0204060206030A020304" pitchFamily="18" charset="0"/>
              </a:rPr>
              <a:t>Sista svarsdatum 21/7 men då har SYV-Annika hört av sig!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1200" b="1" dirty="0">
              <a:latin typeface="Footlight MT Light" panose="0204060206030A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Har du hamnat på reservplats?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Logga in igen mellan dessa datum: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Reservantagning 1: 22/7-24/7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Reservantagning 2: 28/7-31/7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latin typeface="Footlight MT Light" panose="0204060206030A020304" pitchFamily="18" charset="0"/>
              </a:rPr>
              <a:t>Efter 4/8 kan du bli uppringd eller få sms från antagningen. Reservantagning pågår tom 1/9.</a:t>
            </a:r>
            <a:endParaRPr lang="sv-SE" altLang="sv-SE" sz="1200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5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51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512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512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512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5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6A89D91-9038-CB80-D117-C0CF58C68D8D}"/>
              </a:ext>
            </a:extLst>
          </p:cNvPr>
          <p:cNvSpPr txBox="1"/>
          <p:nvPr/>
        </p:nvSpPr>
        <p:spPr>
          <a:xfrm>
            <a:off x="1687669" y="624110"/>
            <a:ext cx="917627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Prao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aktisk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rbetslivs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rientering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4B027A5-EA6B-4A96-3620-67ACF77F3368}"/>
              </a:ext>
            </a:extLst>
          </p:cNvPr>
          <p:cNvSpPr txBox="1"/>
          <p:nvPr/>
        </p:nvSpPr>
        <p:spPr>
          <a:xfrm>
            <a:off x="2582297" y="2133600"/>
            <a:ext cx="8603403" cy="154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defTabSz="457200">
              <a:spcBef>
                <a:spcPts val="1000"/>
              </a:spcBef>
              <a:buClr>
                <a:schemeClr val="accent1"/>
              </a:buClr>
            </a:pPr>
            <a:r>
              <a:rPr lang="en-US" sz="2800" b="1" dirty="0" err="1">
                <a:solidFill>
                  <a:srgbClr val="000000"/>
                </a:solidFill>
              </a:rPr>
              <a:t>Åk</a:t>
            </a:r>
            <a:r>
              <a:rPr lang="en-US" sz="2800" b="1" dirty="0">
                <a:solidFill>
                  <a:srgbClr val="000000"/>
                </a:solidFill>
              </a:rPr>
              <a:t> 8 </a:t>
            </a:r>
            <a:r>
              <a:rPr lang="en-US" sz="2800" b="1" dirty="0" err="1">
                <a:solidFill>
                  <a:srgbClr val="000000"/>
                </a:solidFill>
              </a:rPr>
              <a:t>Vecka</a:t>
            </a:r>
            <a:r>
              <a:rPr lang="en-US" sz="2800" b="1" dirty="0">
                <a:solidFill>
                  <a:srgbClr val="000000"/>
                </a:solidFill>
              </a:rPr>
              <a:t> 11 </a:t>
            </a:r>
            <a:r>
              <a:rPr lang="en-US" sz="2800" b="1" dirty="0" err="1">
                <a:solidFill>
                  <a:srgbClr val="000000"/>
                </a:solidFill>
              </a:rPr>
              <a:t>direkt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efter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Sportlovet</a:t>
            </a:r>
            <a:r>
              <a:rPr lang="en-US" sz="2800" b="1" dirty="0">
                <a:solidFill>
                  <a:srgbClr val="000000"/>
                </a:solidFill>
              </a:rPr>
              <a:t> v. 10</a:t>
            </a:r>
          </a:p>
          <a:p>
            <a:pPr marL="0" indent="0" defTabSz="457200">
              <a:spcBef>
                <a:spcPts val="1000"/>
              </a:spcBef>
              <a:buClr>
                <a:schemeClr val="accent1"/>
              </a:buClr>
            </a:pPr>
            <a:r>
              <a:rPr lang="en-US" sz="2800" b="1" dirty="0" err="1">
                <a:solidFill>
                  <a:srgbClr val="000000"/>
                </a:solidFill>
              </a:rPr>
              <a:t>Måndag</a:t>
            </a:r>
            <a:r>
              <a:rPr lang="en-US" sz="2800" b="1" dirty="0">
                <a:solidFill>
                  <a:srgbClr val="000000"/>
                </a:solidFill>
              </a:rPr>
              <a:t> 10/3 – </a:t>
            </a:r>
            <a:r>
              <a:rPr lang="en-US" sz="2800" b="1" dirty="0" err="1">
                <a:solidFill>
                  <a:srgbClr val="000000"/>
                </a:solidFill>
              </a:rPr>
              <a:t>Fredag</a:t>
            </a:r>
            <a:r>
              <a:rPr lang="en-US" sz="2800" b="1" dirty="0">
                <a:solidFill>
                  <a:srgbClr val="000000"/>
                </a:solidFill>
              </a:rPr>
              <a:t> 14/3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latshållare för innehåll 4" descr="En bild som visar text">
            <a:hlinkClick r:id="rId2"/>
            <a:extLst>
              <a:ext uri="{FF2B5EF4-FFF2-40B4-BE49-F238E27FC236}">
                <a16:creationId xmlns:a16="http://schemas.microsoft.com/office/drawing/2014/main" id="{232E6796-6F83-8F72-53F0-6E6266F01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65" y="4003371"/>
            <a:ext cx="5451627" cy="27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71A9B22-EFF7-5632-DD07-FE070C395BCE}"/>
              </a:ext>
            </a:extLst>
          </p:cNvPr>
          <p:cNvSpPr txBox="1"/>
          <p:nvPr/>
        </p:nvSpPr>
        <p:spPr>
          <a:xfrm>
            <a:off x="419100" y="479868"/>
            <a:ext cx="113538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4000" b="1" dirty="0"/>
              <a:t>Varför prao?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v-SE" sz="2400" b="1" dirty="0"/>
          </a:p>
          <a:p>
            <a:r>
              <a:rPr lang="sv-SE" sz="2400" dirty="0"/>
              <a:t>	- Pröva på arbetslivet: 	arbete/arbetsuppgifter/bemötande/tidspassning/rast.</a:t>
            </a:r>
          </a:p>
          <a:p>
            <a:endParaRPr lang="sv-SE" sz="2400" dirty="0"/>
          </a:p>
          <a:p>
            <a:r>
              <a:rPr lang="sv-SE" sz="2400" dirty="0"/>
              <a:t>	- Testa ett yrke du tycker verkar intressant och funderar på utbilda dig 	till.</a:t>
            </a:r>
          </a:p>
          <a:p>
            <a:endParaRPr lang="sv-SE" sz="2400" dirty="0"/>
          </a:p>
          <a:p>
            <a:r>
              <a:rPr lang="sv-SE" sz="2400" dirty="0"/>
              <a:t>	- Samla jobberfarenhet till kommande CV inför sommarjobb eller 	extrajobb.</a:t>
            </a:r>
          </a:p>
          <a:p>
            <a:endParaRPr lang="sv-SE" sz="2400" dirty="0"/>
          </a:p>
          <a:p>
            <a:r>
              <a:rPr lang="sv-SE" sz="2400" dirty="0"/>
              <a:t>	- Kanske blir det drömjobbet eller så känner du att du inte vill jobba 	med det senare i livet.</a:t>
            </a:r>
          </a:p>
        </p:txBody>
      </p:sp>
    </p:spTree>
    <p:extLst>
      <p:ext uri="{BB962C8B-B14F-4D97-AF65-F5344CB8AC3E}">
        <p14:creationId xmlns:p14="http://schemas.microsoft.com/office/powerpoint/2010/main" val="377899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F4B3454-6155-9BAE-0167-D423372841E8}"/>
              </a:ext>
            </a:extLst>
          </p:cNvPr>
          <p:cNvSpPr txBox="1"/>
          <p:nvPr/>
        </p:nvSpPr>
        <p:spPr>
          <a:xfrm>
            <a:off x="3265713" y="950325"/>
            <a:ext cx="735874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800" b="1" dirty="0"/>
              <a:t>Hur fixar eleverna en praoplats?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000" dirty="0"/>
              <a:t>Loggar in och ser vilka platser som finns i:</a:t>
            </a:r>
          </a:p>
          <a:p>
            <a:r>
              <a:rPr lang="sv-SE" sz="2000" dirty="0"/>
              <a:t> </a:t>
            </a:r>
            <a:r>
              <a:rPr lang="sv-SE" sz="2000" b="1" dirty="0">
                <a:hlinkClick r:id="rId2"/>
              </a:rPr>
              <a:t>www.samverka.nu</a:t>
            </a:r>
            <a:r>
              <a:rPr lang="sv-SE" sz="2000" b="1" dirty="0"/>
              <a:t> </a:t>
            </a:r>
            <a:r>
              <a:rPr lang="sv-SE" sz="2000" dirty="0"/>
              <a:t>= där kan de inte fråga!</a:t>
            </a:r>
          </a:p>
          <a:p>
            <a:endParaRPr lang="sv-SE" sz="2000" dirty="0"/>
          </a:p>
          <a:p>
            <a:r>
              <a:rPr lang="sv-SE" sz="2000" dirty="0"/>
              <a:t>Ordnar egen praktikplats och skriver in på </a:t>
            </a:r>
            <a:r>
              <a:rPr lang="sv-SE" sz="2000" b="1" dirty="0">
                <a:hlinkClick r:id="rId2"/>
              </a:rPr>
              <a:t>www.samverka.nu</a:t>
            </a:r>
            <a:endParaRPr lang="sv-SE" sz="2000" b="1" dirty="0"/>
          </a:p>
          <a:p>
            <a:endParaRPr lang="sv-SE" sz="2000" dirty="0"/>
          </a:p>
          <a:p>
            <a:r>
              <a:rPr lang="sv-SE" sz="2000" dirty="0"/>
              <a:t>eller</a:t>
            </a:r>
          </a:p>
          <a:p>
            <a:endParaRPr lang="sv-SE" sz="2000" dirty="0"/>
          </a:p>
          <a:p>
            <a:r>
              <a:rPr lang="sv-SE" sz="2000" dirty="0"/>
              <a:t>bokar in dig på någon arbetsplats i</a:t>
            </a:r>
            <a:r>
              <a:rPr lang="sv-SE" sz="2000" b="1" dirty="0"/>
              <a:t> </a:t>
            </a:r>
            <a:r>
              <a:rPr lang="sv-SE" sz="2000" b="1" dirty="0">
                <a:hlinkClick r:id="rId2"/>
              </a:rPr>
              <a:t>www.samverka.nu</a:t>
            </a:r>
            <a:endParaRPr lang="sv-SE" sz="2000" b="1" dirty="0"/>
          </a:p>
          <a:p>
            <a:r>
              <a:rPr lang="sv-SE" sz="2000" b="1" dirty="0"/>
              <a:t>OBS! Öppnar för bokning måndag 3/2 kl. 08.00.</a:t>
            </a:r>
          </a:p>
          <a:p>
            <a:endParaRPr lang="sv-SE" sz="4000" b="1" dirty="0"/>
          </a:p>
          <a:p>
            <a:r>
              <a:rPr lang="sv-SE" sz="4000" b="1" dirty="0"/>
              <a:t>ALLT KLART MÅNDAG 17/2</a:t>
            </a:r>
          </a:p>
        </p:txBody>
      </p:sp>
    </p:spTree>
    <p:extLst>
      <p:ext uri="{BB962C8B-B14F-4D97-AF65-F5344CB8AC3E}">
        <p14:creationId xmlns:p14="http://schemas.microsoft.com/office/powerpoint/2010/main" val="178332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4B69E7C-D09F-0C09-23AD-C2C05DB014BB}"/>
              </a:ext>
            </a:extLst>
          </p:cNvPr>
          <p:cNvSpPr txBox="1"/>
          <p:nvPr/>
        </p:nvSpPr>
        <p:spPr>
          <a:xfrm>
            <a:off x="494951" y="1963436"/>
            <a:ext cx="90708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 nationella </a:t>
            </a:r>
            <a:b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gymnasieprogram</a:t>
            </a:r>
            <a:b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Introduktionsprogram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0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7167553-C461-923B-A948-AD7D59E6A024}"/>
              </a:ext>
            </a:extLst>
          </p:cNvPr>
          <p:cNvSpPr txBox="1"/>
          <p:nvPr/>
        </p:nvSpPr>
        <p:spPr>
          <a:xfrm>
            <a:off x="289181" y="514482"/>
            <a:ext cx="60975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Behörighetskrav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Minst betyget E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Engelska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Svenska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5 ämnen till              		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Rectangle 7">
            <a:extLst>
              <a:ext uri="{FF2B5EF4-FFF2-40B4-BE49-F238E27FC236}">
                <a16:creationId xmlns:a16="http://schemas.microsoft.com/office/drawing/2014/main" id="{668F6AF7-BE71-EC68-9CEB-6B5D6109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538776F-D070-85C2-D716-847D0763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645F571-4B5A-BFA2-82CC-A0079BF6B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2845421-7DD5-D57F-6904-819F48E69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B76127C-73FD-3414-3A64-B38002A8A48C}"/>
              </a:ext>
            </a:extLst>
          </p:cNvPr>
          <p:cNvSpPr txBox="1"/>
          <p:nvPr/>
        </p:nvSpPr>
        <p:spPr>
          <a:xfrm>
            <a:off x="289181" y="514482"/>
            <a:ext cx="60975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Behörighetskrav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Minst betyget E i:</a:t>
            </a:r>
          </a:p>
          <a:p>
            <a:pPr>
              <a:defRPr/>
            </a:pPr>
            <a:endParaRPr lang="sv-SE" altLang="sv-SE" sz="28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sv-SE" altLang="sv-SE" sz="2800" dirty="0">
                <a:solidFill>
                  <a:srgbClr val="FFFFFF"/>
                </a:solidFill>
                <a:latin typeface="Georgia" panose="02040502050405020303" pitchFamily="18" charset="0"/>
              </a:rPr>
              <a:t>Svenska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Engelska</a:t>
            </a:r>
          </a:p>
          <a:p>
            <a:pPr>
              <a:defRPr/>
            </a:pPr>
            <a:r>
              <a:rPr lang="sv-SE" altLang="sv-SE" sz="2800" dirty="0">
                <a:solidFill>
                  <a:srgbClr val="FFFFFF"/>
                </a:solidFill>
                <a:latin typeface="Georgia" panose="02040502050405020303" pitchFamily="18" charset="0"/>
              </a:rPr>
              <a:t>Matematik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5 ämnen till              		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BC58326-AF4A-4288-7C73-52E3FC39E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820" y="87260"/>
            <a:ext cx="4670762" cy="6634065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497DF3CF-0607-2F27-DABA-47FB3FDDD8B0}"/>
              </a:ext>
            </a:extLst>
          </p:cNvPr>
          <p:cNvSpPr txBox="1"/>
          <p:nvPr/>
        </p:nvSpPr>
        <p:spPr>
          <a:xfrm>
            <a:off x="5781040" y="4352523"/>
            <a:ext cx="255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>
                <a:solidFill>
                  <a:srgbClr val="262626"/>
                </a:solidFill>
                <a:effectLst/>
                <a:latin typeface="source sans pro" panose="020B0503030403020204" pitchFamily="34" charset="0"/>
                <a:sym typeface="Wingdings" panose="05000000000000000000" pitchFamily="2" charset="2"/>
              </a:rPr>
              <a:t>    </a:t>
            </a:r>
            <a:r>
              <a:rPr lang="sv-SE" b="1" i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Frisör- </a:t>
            </a:r>
            <a:r>
              <a:rPr lang="sv-SE" b="1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och stylist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8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54B8431-C8C3-6050-CF17-77586869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68" y="412514"/>
            <a:ext cx="6405645" cy="598398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A1A53DA-1773-3F35-19EA-29335B86CA72}"/>
              </a:ext>
            </a:extLst>
          </p:cNvPr>
          <p:cNvSpPr txBox="1"/>
          <p:nvPr/>
        </p:nvSpPr>
        <p:spPr>
          <a:xfrm>
            <a:off x="108857" y="227693"/>
            <a:ext cx="3820886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Behörighetskrav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Minst betyget E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Matematik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Engelska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Svenska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9 ämnen till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NA,TE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NO-blocket </a:t>
            </a:r>
            <a:r>
              <a:rPr kumimoji="0" lang="sv-SE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(ej Teknik)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noProof="0" dirty="0">
                <a:solidFill>
                  <a:prstClr val="black"/>
                </a:solidFill>
                <a:latin typeface="Georgia" panose="02040502050405020303" pitchFamily="18" charset="0"/>
              </a:rPr>
              <a:t>SA,HU,EK</a:t>
            </a:r>
          </a:p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Georgia" panose="02040502050405020303" pitchFamily="18" charset="0"/>
              </a:rPr>
              <a:t>SO-blocket</a:t>
            </a:r>
            <a:endParaRPr lang="sv-SE" sz="2800" noProof="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objekt 4" descr="untitled.bmp">
            <a:extLst>
              <a:ext uri="{FF2B5EF4-FFF2-40B4-BE49-F238E27FC236}">
                <a16:creationId xmlns:a16="http://schemas.microsoft.com/office/drawing/2014/main" id="{6E85A7D4-20CB-A92B-E96A-835012C19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8" y="1505352"/>
            <a:ext cx="295275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6E39228-6330-AA26-4A7B-1919BCCB0717}"/>
              </a:ext>
            </a:extLst>
          </p:cNvPr>
          <p:cNvSpPr txBox="1"/>
          <p:nvPr/>
        </p:nvSpPr>
        <p:spPr>
          <a:xfrm>
            <a:off x="956811" y="3244334"/>
            <a:ext cx="18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Strömbackaskolan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2766438-EA8F-DFC9-861F-69F499F7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713" y="192946"/>
            <a:ext cx="5807868" cy="66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3A658C68-4FBA-D1F5-0E0F-A477631F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B9FA8FE-4412-75F9-55DA-357108FB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909EC10-810C-9D34-3D55-9CDE45274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B05616E-ACB2-F5A4-646B-C06E580D2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F3085C5-4FB9-B1B8-FF64-0E536C9BC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1550E8F-829C-C1A4-CB58-6C4AB267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AE82122-81E3-5613-A300-45F14F066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F741E2C-708B-6BC6-8C99-4F5F5865D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F0710F7-4079-0CAA-89DE-464442AB5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70F526C-2118-6394-C3DC-AF4D2B2C3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F2B8F9A-3C4E-0C45-8481-69372222A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48E5E76-E586-1E43-E675-941B1A0A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E467AFF-ABF3-DFD8-351D-0DB4A83E9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5C1B88F-9E26-CD63-60D2-3555D9A3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C0D11E5-56AF-6E61-B7A8-6AF30899B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805911C-29F6-E2B1-69FB-EEE847C0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12D8F90-9929-37DC-DA10-9E845E868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7B2CBF4-1B82-3E68-04B1-517B734EA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618CDEF-E2A2-CAEE-3936-98C2DA8B8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AC72E8F-940C-85F7-2171-CAE545B52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DD2ADBB-B52B-EC71-0F06-B657748E7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67FC18E-624A-6917-F6AE-2CF39E329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71BFB89F-37F8-29DD-27AA-2F48D61A8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4C3026CD-A2D5-F3FC-9D26-4D344A9D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id="{574614A2-E84F-6185-10C6-06C3C8B58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F616D959-2D61-5560-8C77-701B0842D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 useBgFill="1">
        <p:nvSpPr>
          <p:cNvPr id="30" name="Rectangle 37">
            <a:extLst>
              <a:ext uri="{FF2B5EF4-FFF2-40B4-BE49-F238E27FC236}">
                <a16:creationId xmlns:a16="http://schemas.microsoft.com/office/drawing/2014/main" id="{CCBF56D7-6A45-5EB9-B24F-FA0B724E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9">
            <a:extLst>
              <a:ext uri="{FF2B5EF4-FFF2-40B4-BE49-F238E27FC236}">
                <a16:creationId xmlns:a16="http://schemas.microsoft.com/office/drawing/2014/main" id="{D33AB8FD-285A-B6DD-596F-0D1862E56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8D752464-8B48-F29F-A24F-F885B3ADF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7DF0C8F2-097C-19FC-3DC9-073C7613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8B5E134-9637-15F0-EA1B-B42134E6F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EA534D34-FB16-E12F-06AB-9AA717CB5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9E5B8645-D915-1D70-F89A-7D708814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F52C220-8311-7DC8-5B58-2344D44EC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1D6F46FC-2527-51A7-1690-145BF9A5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D90550-7DE6-683D-2133-4D54D22E0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DCA0335F-AB4B-B9FF-308B-5247B3965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E6257156-A180-E0BB-8E43-CA1625B62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C95DBF1F-1484-D43A-7BD8-84BC66768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67A13CF1-E528-D50E-96BD-29DC78B0A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0DD17B-BA2B-589D-84E8-AA5BED252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7A981DF-FCA8-1045-8DF3-7F2145E1C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A90B3186-5B3C-7CCC-287C-744FD18D9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B1347C6B-6D5E-FA6F-47B2-DB8112B22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814D09BC-E5B3-E4D0-43CC-2D6BB53A8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992AA862-0C8B-58BB-FDBC-4D7F94DED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7DD5ADDB-CD6F-A700-0BF7-18D31894A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8A77D9A5-6FA8-942D-6579-C6D955858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D4DFF37E-DDB6-DA84-42EE-71B00350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ubrik 1">
            <a:extLst>
              <a:ext uri="{FF2B5EF4-FFF2-40B4-BE49-F238E27FC236}">
                <a16:creationId xmlns:a16="http://schemas.microsoft.com/office/drawing/2014/main" id="{06C09214-12F5-770E-5AF2-A7B8119E9613}"/>
              </a:ext>
            </a:extLst>
          </p:cNvPr>
          <p:cNvSpPr txBox="1">
            <a:spLocks/>
          </p:cNvSpPr>
          <p:nvPr/>
        </p:nvSpPr>
        <p:spPr>
          <a:xfrm>
            <a:off x="7269686" y="795527"/>
            <a:ext cx="4123738" cy="143332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2"/>
                </a:solidFill>
              </a:rPr>
              <a:t>Betyg och meritvärde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4" name="Rectangle 62">
            <a:extLst>
              <a:ext uri="{FF2B5EF4-FFF2-40B4-BE49-F238E27FC236}">
                <a16:creationId xmlns:a16="http://schemas.microsoft.com/office/drawing/2014/main" id="{9E7AEC8E-B9EC-F435-38EB-1A110191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47C0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CC35C823-410B-3E20-68EE-596E22A2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1561" y="960214"/>
            <a:ext cx="2262956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latshållare för innehåll 2">
            <a:extLst>
              <a:ext uri="{FF2B5EF4-FFF2-40B4-BE49-F238E27FC236}">
                <a16:creationId xmlns:a16="http://schemas.microsoft.com/office/drawing/2014/main" id="{3585EAAA-A7FF-E4E8-9CB2-2D05FC35108B}"/>
              </a:ext>
            </a:extLst>
          </p:cNvPr>
          <p:cNvSpPr txBox="1">
            <a:spLocks/>
          </p:cNvSpPr>
          <p:nvPr/>
        </p:nvSpPr>
        <p:spPr>
          <a:xfrm>
            <a:off x="7293817" y="1844676"/>
            <a:ext cx="4099607" cy="417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F47C07"/>
              </a:buClr>
            </a:pPr>
            <a:r>
              <a:rPr lang="en-US" sz="1400" dirty="0" err="1"/>
              <a:t>Betygsskalan</a:t>
            </a:r>
            <a:r>
              <a:rPr lang="en-US" sz="1400" dirty="0"/>
              <a:t> </a:t>
            </a:r>
            <a:r>
              <a:rPr lang="en-US" sz="1400" dirty="0" err="1"/>
              <a:t>är</a:t>
            </a:r>
            <a:r>
              <a:rPr lang="en-US" sz="1400" dirty="0"/>
              <a:t> A-F, </a:t>
            </a:r>
            <a:r>
              <a:rPr lang="en-US" sz="1400" dirty="0" err="1"/>
              <a:t>då</a:t>
            </a:r>
            <a:r>
              <a:rPr lang="en-US" sz="1400" dirty="0"/>
              <a:t> F </a:t>
            </a:r>
            <a:r>
              <a:rPr lang="en-US" sz="1400" dirty="0" err="1"/>
              <a:t>är</a:t>
            </a:r>
            <a:r>
              <a:rPr lang="en-US" sz="1400" dirty="0"/>
              <a:t> </a:t>
            </a:r>
            <a:r>
              <a:rPr lang="en-US" sz="1400" dirty="0" err="1"/>
              <a:t>underkänt</a:t>
            </a:r>
            <a:endParaRPr lang="en-US" sz="1400" dirty="0"/>
          </a:p>
          <a:p>
            <a:pPr>
              <a:lnSpc>
                <a:spcPct val="110000"/>
              </a:lnSpc>
              <a:buClr>
                <a:srgbClr val="F47C07"/>
              </a:buClr>
            </a:pPr>
            <a:r>
              <a:rPr lang="en-US" sz="1400" dirty="0" err="1"/>
              <a:t>Varje</a:t>
            </a:r>
            <a:r>
              <a:rPr lang="en-US" sz="1400" dirty="0"/>
              <a:t> </a:t>
            </a:r>
            <a:r>
              <a:rPr lang="en-US" sz="1400" dirty="0" err="1"/>
              <a:t>bokstav</a:t>
            </a:r>
            <a:r>
              <a:rPr lang="en-US" sz="1400" dirty="0"/>
              <a:t> </a:t>
            </a:r>
            <a:r>
              <a:rPr lang="en-US" sz="1400" dirty="0" err="1"/>
              <a:t>motsvarar</a:t>
            </a:r>
            <a:r>
              <a:rPr lang="en-US" sz="1400" dirty="0"/>
              <a:t> </a:t>
            </a:r>
            <a:r>
              <a:rPr lang="en-US" sz="1400" dirty="0" err="1"/>
              <a:t>ett</a:t>
            </a:r>
            <a:r>
              <a:rPr lang="en-US" sz="1400" dirty="0"/>
              <a:t> </a:t>
            </a:r>
            <a:r>
              <a:rPr lang="en-US" sz="1400" dirty="0" err="1"/>
              <a:t>meritvärde</a:t>
            </a:r>
            <a:endParaRPr lang="en-US" sz="1400" dirty="0"/>
          </a:p>
          <a:p>
            <a:pPr>
              <a:lnSpc>
                <a:spcPct val="110000"/>
              </a:lnSpc>
              <a:buClr>
                <a:srgbClr val="F47C07"/>
              </a:buClr>
            </a:pPr>
            <a:endParaRPr lang="en-US" sz="1400" dirty="0"/>
          </a:p>
          <a:p>
            <a:pPr>
              <a:lnSpc>
                <a:spcPct val="110000"/>
              </a:lnSpc>
              <a:buClr>
                <a:srgbClr val="F47C07"/>
              </a:buClr>
            </a:pPr>
            <a:r>
              <a:rPr lang="en-US" sz="1400" dirty="0" err="1"/>
              <a:t>Exempel</a:t>
            </a:r>
            <a:r>
              <a:rPr lang="en-US" sz="1400" dirty="0"/>
              <a:t>: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Font typeface="Arial" panose="020B0604020202020204" pitchFamily="34" charset="0"/>
              <a:buNone/>
            </a:pPr>
            <a:r>
              <a:rPr lang="en-US" sz="1400" dirty="0"/>
              <a:t>A i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ger 340 p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Font typeface="Arial" panose="020B0604020202020204" pitchFamily="34" charset="0"/>
              <a:buNone/>
            </a:pPr>
            <a:r>
              <a:rPr lang="en-US" sz="1400" dirty="0"/>
              <a:t>C i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ger 255 p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Font typeface="Arial" panose="020B0604020202020204" pitchFamily="34" charset="0"/>
              <a:buNone/>
            </a:pPr>
            <a:r>
              <a:rPr lang="en-US" sz="1400" dirty="0"/>
              <a:t>E i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ger 170 p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Font typeface="Arial" panose="020B0604020202020204" pitchFamily="34" charset="0"/>
              <a:buNone/>
            </a:pPr>
            <a:r>
              <a:rPr lang="en-US" sz="1400" dirty="0"/>
              <a:t>E I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</a:t>
            </a:r>
            <a:r>
              <a:rPr lang="en-US" sz="1400" dirty="0" err="1"/>
              <a:t>utan</a:t>
            </a:r>
            <a:r>
              <a:rPr lang="en-US" sz="1400" dirty="0"/>
              <a:t> </a:t>
            </a:r>
            <a:r>
              <a:rPr lang="en-US" sz="1400" dirty="0" err="1"/>
              <a:t>modernt</a:t>
            </a:r>
            <a:r>
              <a:rPr lang="en-US" sz="1400" dirty="0"/>
              <a:t> </a:t>
            </a:r>
            <a:r>
              <a:rPr lang="en-US" sz="1400" dirty="0" err="1"/>
              <a:t>språk</a:t>
            </a:r>
            <a:r>
              <a:rPr lang="en-US" sz="1400" dirty="0"/>
              <a:t> 160 p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Font typeface="Arial" panose="020B0604020202020204" pitchFamily="34" charset="0"/>
              <a:buNone/>
            </a:pPr>
            <a:endParaRPr lang="en-US" sz="1400" dirty="0"/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None/>
            </a:pPr>
            <a:r>
              <a:rPr lang="en-US" sz="1400" dirty="0"/>
              <a:t>För </a:t>
            </a:r>
            <a:r>
              <a:rPr lang="en-US" sz="1400" dirty="0" err="1"/>
              <a:t>populära</a:t>
            </a:r>
            <a:r>
              <a:rPr lang="en-US" sz="1400" dirty="0"/>
              <a:t> </a:t>
            </a:r>
            <a:r>
              <a:rPr lang="en-US" sz="1400" dirty="0" err="1"/>
              <a:t>utbildningar</a:t>
            </a:r>
            <a:r>
              <a:rPr lang="en-US" sz="1400" dirty="0"/>
              <a:t> </a:t>
            </a:r>
            <a:r>
              <a:rPr lang="en-US" sz="1400" dirty="0" err="1"/>
              <a:t>gäller</a:t>
            </a:r>
            <a:r>
              <a:rPr lang="en-US" sz="1400" dirty="0"/>
              <a:t> </a:t>
            </a:r>
            <a:r>
              <a:rPr lang="en-US" sz="1400" dirty="0" err="1"/>
              <a:t>skolans</a:t>
            </a:r>
            <a:r>
              <a:rPr lang="en-US" sz="1400" dirty="0"/>
              <a:t> </a:t>
            </a:r>
            <a:r>
              <a:rPr lang="en-US" sz="1400" dirty="0" err="1"/>
              <a:t>urval</a:t>
            </a:r>
            <a:r>
              <a:rPr lang="en-US" sz="1400" dirty="0"/>
              <a:t> och den med </a:t>
            </a:r>
            <a:r>
              <a:rPr lang="en-US" sz="1400" dirty="0" err="1"/>
              <a:t>högst</a:t>
            </a:r>
            <a:r>
              <a:rPr lang="en-US" sz="1400" dirty="0"/>
              <a:t> </a:t>
            </a:r>
            <a:r>
              <a:rPr lang="en-US" sz="1400" dirty="0" err="1"/>
              <a:t>meritvärde</a:t>
            </a:r>
            <a:r>
              <a:rPr lang="en-US" sz="1400" dirty="0"/>
              <a:t> </a:t>
            </a:r>
            <a:r>
              <a:rPr lang="en-US" sz="1400" dirty="0" err="1"/>
              <a:t>kommer</a:t>
            </a:r>
            <a:r>
              <a:rPr lang="en-US" sz="1400" dirty="0"/>
              <a:t> in.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Font typeface="Arial" panose="020B0604020202020204" pitchFamily="34" charset="0"/>
              <a:buNone/>
            </a:pPr>
            <a:endParaRPr lang="en-US" sz="1400" dirty="0"/>
          </a:p>
          <a:p>
            <a:pPr>
              <a:lnSpc>
                <a:spcPct val="110000"/>
              </a:lnSpc>
              <a:buClr>
                <a:srgbClr val="F47C07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631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nga">
  <a:themeElements>
    <a:clrScheme name="Slin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n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n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8021</TotalTime>
  <Words>1004</Words>
  <Application>Microsoft Office PowerPoint</Application>
  <PresentationFormat>Bredbild</PresentationFormat>
  <Paragraphs>219</Paragraphs>
  <Slides>18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Footlight MT Light</vt:lpstr>
      <vt:lpstr>Georgia</vt:lpstr>
      <vt:lpstr>Source Sans Pro</vt:lpstr>
      <vt:lpstr>Source Sans Pro</vt:lpstr>
      <vt:lpstr>Times New Roman</vt:lpstr>
      <vt:lpstr>Wingdings</vt:lpstr>
      <vt:lpstr>Wingdings 3</vt:lpstr>
      <vt:lpstr>Office-tema</vt:lpstr>
      <vt:lpstr>Slinga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Britt-Inger Holmgren</dc:creator>
  <cp:lastModifiedBy>Annika Malm</cp:lastModifiedBy>
  <cp:revision>10</cp:revision>
  <cp:lastPrinted>2024-10-11T14:25:39Z</cp:lastPrinted>
  <dcterms:created xsi:type="dcterms:W3CDTF">2022-11-09T11:40:53Z</dcterms:created>
  <dcterms:modified xsi:type="dcterms:W3CDTF">2024-10-15T15:27:55Z</dcterms:modified>
</cp:coreProperties>
</file>