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5" r:id="rId5"/>
    <p:sldMasterId id="2147483687" r:id="rId6"/>
  </p:sldMasterIdLst>
  <p:sldIdLst>
    <p:sldId id="313" r:id="rId7"/>
    <p:sldId id="320" r:id="rId8"/>
    <p:sldId id="269" r:id="rId9"/>
    <p:sldId id="306" r:id="rId10"/>
    <p:sldId id="311" r:id="rId11"/>
    <p:sldId id="310" r:id="rId12"/>
    <p:sldId id="312" r:id="rId13"/>
    <p:sldId id="319" r:id="rId14"/>
    <p:sldId id="314" r:id="rId15"/>
    <p:sldId id="316" r:id="rId16"/>
    <p:sldId id="266" r:id="rId1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A8B8E-9A71-42B8-B3BE-FB06FCE65E17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61BD0-9811-4351-9972-8EA53144EA36}">
      <dgm:prSet/>
      <dgm:spPr/>
      <dgm:t>
        <a:bodyPr/>
        <a:lstStyle/>
        <a:p>
          <a:r>
            <a:rPr lang="en-US" dirty="0" err="1"/>
            <a:t>Slutliga</a:t>
          </a:r>
          <a:r>
            <a:rPr lang="en-US" dirty="0"/>
            <a:t> </a:t>
          </a:r>
          <a:r>
            <a:rPr lang="en-US" dirty="0" err="1"/>
            <a:t>antagningsbesked</a:t>
          </a:r>
          <a:br>
            <a:rPr lang="en-US" dirty="0"/>
          </a:br>
          <a:r>
            <a:rPr lang="en-US" dirty="0" err="1"/>
            <a:t>öppnar</a:t>
          </a:r>
          <a:r>
            <a:rPr lang="en-US" dirty="0"/>
            <a:t> v.27</a:t>
          </a:r>
        </a:p>
      </dgm:t>
    </dgm:pt>
    <dgm:pt modelId="{44D1B088-4B8C-4C47-BCED-B8353424CB3A}" type="parTrans" cxnId="{D5F5DBDE-4B48-4693-B04B-2FA2BC9C5893}">
      <dgm:prSet/>
      <dgm:spPr/>
      <dgm:t>
        <a:bodyPr/>
        <a:lstStyle/>
        <a:p>
          <a:endParaRPr lang="en-US"/>
        </a:p>
      </dgm:t>
    </dgm:pt>
    <dgm:pt modelId="{660BA2F6-5E41-44D0-9A56-33D36424F580}" type="sibTrans" cxnId="{D5F5DBDE-4B48-4693-B04B-2FA2BC9C5893}">
      <dgm:prSet/>
      <dgm:spPr/>
      <dgm:t>
        <a:bodyPr/>
        <a:lstStyle/>
        <a:p>
          <a:endParaRPr lang="en-US"/>
        </a:p>
      </dgm:t>
    </dgm:pt>
    <dgm:pt modelId="{0BEDDF85-EE66-4C66-90D5-F149809F1DCB}">
      <dgm:prSet/>
      <dgm:spPr/>
      <dgm:t>
        <a:bodyPr/>
        <a:lstStyle/>
        <a:p>
          <a:r>
            <a:rPr lang="en-US" b="1" dirty="0" err="1"/>
            <a:t>Logga</a:t>
          </a:r>
          <a:r>
            <a:rPr lang="en-US" b="1" dirty="0"/>
            <a:t> in och </a:t>
          </a:r>
          <a:r>
            <a:rPr lang="en-US" b="1" dirty="0" err="1"/>
            <a:t>svara</a:t>
          </a:r>
          <a:r>
            <a:rPr lang="en-US" b="1" dirty="0"/>
            <a:t> med </a:t>
          </a:r>
          <a:r>
            <a:rPr lang="en-US" b="1" dirty="0" err="1"/>
            <a:t>ditt</a:t>
          </a:r>
          <a:r>
            <a:rPr lang="en-US" b="1" dirty="0"/>
            <a:t> </a:t>
          </a:r>
          <a:r>
            <a:rPr lang="en-US" b="1" dirty="0" err="1"/>
            <a:t>användarnamn</a:t>
          </a:r>
          <a:r>
            <a:rPr lang="en-US" b="1" dirty="0"/>
            <a:t> ex. 090807-1234</a:t>
          </a:r>
        </a:p>
        <a:p>
          <a:r>
            <a:rPr lang="en-US" b="1" dirty="0" err="1"/>
            <a:t>Samt</a:t>
          </a:r>
          <a:r>
            <a:rPr lang="en-US" b="1" dirty="0"/>
            <a:t> </a:t>
          </a:r>
          <a:r>
            <a:rPr lang="en-US" b="1" dirty="0" err="1"/>
            <a:t>koden</a:t>
          </a:r>
          <a:r>
            <a:rPr lang="en-US" b="1" dirty="0"/>
            <a:t> du </a:t>
          </a:r>
          <a:r>
            <a:rPr lang="en-US" b="1" dirty="0" err="1"/>
            <a:t>fick</a:t>
          </a:r>
          <a:r>
            <a:rPr lang="en-US" b="1" dirty="0"/>
            <a:t> av </a:t>
          </a:r>
          <a:r>
            <a:rPr lang="en-US" b="1" dirty="0" err="1"/>
            <a:t>mig</a:t>
          </a:r>
          <a:r>
            <a:rPr lang="en-US" b="1" dirty="0"/>
            <a:t>!</a:t>
          </a:r>
          <a:endParaRPr lang="en-US" dirty="0"/>
        </a:p>
      </dgm:t>
    </dgm:pt>
    <dgm:pt modelId="{5054DE30-68B7-4EFD-9753-2727980410B0}" type="parTrans" cxnId="{D8D882FE-19D3-462A-AEFB-B6EBECC1C303}">
      <dgm:prSet/>
      <dgm:spPr/>
      <dgm:t>
        <a:bodyPr/>
        <a:lstStyle/>
        <a:p>
          <a:endParaRPr lang="en-US"/>
        </a:p>
      </dgm:t>
    </dgm:pt>
    <dgm:pt modelId="{1F0B19FC-6D46-4425-863B-18BE3F3CE35F}" type="sibTrans" cxnId="{D8D882FE-19D3-462A-AEFB-B6EBECC1C303}">
      <dgm:prSet/>
      <dgm:spPr/>
      <dgm:t>
        <a:bodyPr/>
        <a:lstStyle/>
        <a:p>
          <a:endParaRPr lang="en-US"/>
        </a:p>
      </dgm:t>
    </dgm:pt>
    <dgm:pt modelId="{9DA1C92F-7693-42EF-B04D-DC93EACCAF35}" type="pres">
      <dgm:prSet presAssocID="{1C5A8B8E-9A71-42B8-B3BE-FB06FCE65E17}" presName="vert0" presStyleCnt="0">
        <dgm:presLayoutVars>
          <dgm:dir/>
          <dgm:animOne val="branch"/>
          <dgm:animLvl val="lvl"/>
        </dgm:presLayoutVars>
      </dgm:prSet>
      <dgm:spPr/>
    </dgm:pt>
    <dgm:pt modelId="{18E3332C-EEF4-407D-999B-5FAC8971A668}" type="pres">
      <dgm:prSet presAssocID="{1B861BD0-9811-4351-9972-8EA53144EA36}" presName="thickLine" presStyleLbl="alignNode1" presStyleIdx="0" presStyleCnt="2"/>
      <dgm:spPr/>
    </dgm:pt>
    <dgm:pt modelId="{AEE895A1-7224-4963-85DD-CE94E18BF1DD}" type="pres">
      <dgm:prSet presAssocID="{1B861BD0-9811-4351-9972-8EA53144EA36}" presName="horz1" presStyleCnt="0"/>
      <dgm:spPr/>
    </dgm:pt>
    <dgm:pt modelId="{8EF5766D-C797-45B2-8D77-5454D4341DF7}" type="pres">
      <dgm:prSet presAssocID="{1B861BD0-9811-4351-9972-8EA53144EA36}" presName="tx1" presStyleLbl="revTx" presStyleIdx="0" presStyleCnt="2"/>
      <dgm:spPr/>
    </dgm:pt>
    <dgm:pt modelId="{44D22C63-C7DE-46A9-B185-7363D3E5C59C}" type="pres">
      <dgm:prSet presAssocID="{1B861BD0-9811-4351-9972-8EA53144EA36}" presName="vert1" presStyleCnt="0"/>
      <dgm:spPr/>
    </dgm:pt>
    <dgm:pt modelId="{7DC02D47-4067-4D07-ADA8-7B0A8ACA1C77}" type="pres">
      <dgm:prSet presAssocID="{0BEDDF85-EE66-4C66-90D5-F149809F1DCB}" presName="thickLine" presStyleLbl="alignNode1" presStyleIdx="1" presStyleCnt="2"/>
      <dgm:spPr/>
    </dgm:pt>
    <dgm:pt modelId="{D41C520F-C186-4721-A257-41CD2FEA341E}" type="pres">
      <dgm:prSet presAssocID="{0BEDDF85-EE66-4C66-90D5-F149809F1DCB}" presName="horz1" presStyleCnt="0"/>
      <dgm:spPr/>
    </dgm:pt>
    <dgm:pt modelId="{C82D39A6-F8A2-4FB4-AF21-CE9164751F0D}" type="pres">
      <dgm:prSet presAssocID="{0BEDDF85-EE66-4C66-90D5-F149809F1DCB}" presName="tx1" presStyleLbl="revTx" presStyleIdx="1" presStyleCnt="2" custScaleY="225069"/>
      <dgm:spPr/>
    </dgm:pt>
    <dgm:pt modelId="{B4B6FD29-1CDF-44A0-896C-7F416A60E5D5}" type="pres">
      <dgm:prSet presAssocID="{0BEDDF85-EE66-4C66-90D5-F149809F1DCB}" presName="vert1" presStyleCnt="0"/>
      <dgm:spPr/>
    </dgm:pt>
  </dgm:ptLst>
  <dgm:cxnLst>
    <dgm:cxn modelId="{5ABFB331-E1AA-41AD-A912-185995363358}" type="presOf" srcId="{1B861BD0-9811-4351-9972-8EA53144EA36}" destId="{8EF5766D-C797-45B2-8D77-5454D4341DF7}" srcOrd="0" destOrd="0" presId="urn:microsoft.com/office/officeart/2008/layout/LinedList"/>
    <dgm:cxn modelId="{D5F5DBDE-4B48-4693-B04B-2FA2BC9C5893}" srcId="{1C5A8B8E-9A71-42B8-B3BE-FB06FCE65E17}" destId="{1B861BD0-9811-4351-9972-8EA53144EA36}" srcOrd="0" destOrd="0" parTransId="{44D1B088-4B8C-4C47-BCED-B8353424CB3A}" sibTransId="{660BA2F6-5E41-44D0-9A56-33D36424F580}"/>
    <dgm:cxn modelId="{624869E0-CFF7-4D7E-A2CF-0B661CB62623}" type="presOf" srcId="{1C5A8B8E-9A71-42B8-B3BE-FB06FCE65E17}" destId="{9DA1C92F-7693-42EF-B04D-DC93EACCAF35}" srcOrd="0" destOrd="0" presId="urn:microsoft.com/office/officeart/2008/layout/LinedList"/>
    <dgm:cxn modelId="{E27879F5-3EA3-4265-8CDE-C49A50E4BC94}" type="presOf" srcId="{0BEDDF85-EE66-4C66-90D5-F149809F1DCB}" destId="{C82D39A6-F8A2-4FB4-AF21-CE9164751F0D}" srcOrd="0" destOrd="0" presId="urn:microsoft.com/office/officeart/2008/layout/LinedList"/>
    <dgm:cxn modelId="{D8D882FE-19D3-462A-AEFB-B6EBECC1C303}" srcId="{1C5A8B8E-9A71-42B8-B3BE-FB06FCE65E17}" destId="{0BEDDF85-EE66-4C66-90D5-F149809F1DCB}" srcOrd="1" destOrd="0" parTransId="{5054DE30-68B7-4EFD-9753-2727980410B0}" sibTransId="{1F0B19FC-6D46-4425-863B-18BE3F3CE35F}"/>
    <dgm:cxn modelId="{D83AC111-F8F5-4E10-B766-77340EFE9B84}" type="presParOf" srcId="{9DA1C92F-7693-42EF-B04D-DC93EACCAF35}" destId="{18E3332C-EEF4-407D-999B-5FAC8971A668}" srcOrd="0" destOrd="0" presId="urn:microsoft.com/office/officeart/2008/layout/LinedList"/>
    <dgm:cxn modelId="{4D0AFCF3-EA57-464F-8B61-80612CBCE1BB}" type="presParOf" srcId="{9DA1C92F-7693-42EF-B04D-DC93EACCAF35}" destId="{AEE895A1-7224-4963-85DD-CE94E18BF1DD}" srcOrd="1" destOrd="0" presId="urn:microsoft.com/office/officeart/2008/layout/LinedList"/>
    <dgm:cxn modelId="{D3D9BC9E-6B0F-4135-93E8-F0422D50D96B}" type="presParOf" srcId="{AEE895A1-7224-4963-85DD-CE94E18BF1DD}" destId="{8EF5766D-C797-45B2-8D77-5454D4341DF7}" srcOrd="0" destOrd="0" presId="urn:microsoft.com/office/officeart/2008/layout/LinedList"/>
    <dgm:cxn modelId="{399F6E3A-D154-4D48-A2B6-BE58D8AC8E3B}" type="presParOf" srcId="{AEE895A1-7224-4963-85DD-CE94E18BF1DD}" destId="{44D22C63-C7DE-46A9-B185-7363D3E5C59C}" srcOrd="1" destOrd="0" presId="urn:microsoft.com/office/officeart/2008/layout/LinedList"/>
    <dgm:cxn modelId="{74E68281-3A9F-40DC-A646-A707913774EE}" type="presParOf" srcId="{9DA1C92F-7693-42EF-B04D-DC93EACCAF35}" destId="{7DC02D47-4067-4D07-ADA8-7B0A8ACA1C77}" srcOrd="2" destOrd="0" presId="urn:microsoft.com/office/officeart/2008/layout/LinedList"/>
    <dgm:cxn modelId="{2A5F3688-37FC-4AAE-BC33-9949C1B82793}" type="presParOf" srcId="{9DA1C92F-7693-42EF-B04D-DC93EACCAF35}" destId="{D41C520F-C186-4721-A257-41CD2FEA341E}" srcOrd="3" destOrd="0" presId="urn:microsoft.com/office/officeart/2008/layout/LinedList"/>
    <dgm:cxn modelId="{97A7FB06-DA80-469D-9EA2-1AC48694DB08}" type="presParOf" srcId="{D41C520F-C186-4721-A257-41CD2FEA341E}" destId="{C82D39A6-F8A2-4FB4-AF21-CE9164751F0D}" srcOrd="0" destOrd="0" presId="urn:microsoft.com/office/officeart/2008/layout/LinedList"/>
    <dgm:cxn modelId="{EF579995-27A3-459A-809D-A17E3BE05C4F}" type="presParOf" srcId="{D41C520F-C186-4721-A257-41CD2FEA341E}" destId="{B4B6FD29-1CDF-44A0-896C-7F416A60E5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3332C-EEF4-407D-999B-5FAC8971A668}">
      <dsp:nvSpPr>
        <dsp:cNvPr id="0" name=""/>
        <dsp:cNvSpPr/>
      </dsp:nvSpPr>
      <dsp:spPr>
        <a:xfrm>
          <a:off x="0" y="93"/>
          <a:ext cx="34270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F5766D-C797-45B2-8D77-5454D4341DF7}">
      <dsp:nvSpPr>
        <dsp:cNvPr id="0" name=""/>
        <dsp:cNvSpPr/>
      </dsp:nvSpPr>
      <dsp:spPr>
        <a:xfrm>
          <a:off x="0" y="93"/>
          <a:ext cx="3427001" cy="179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Slutliga</a:t>
          </a:r>
          <a:r>
            <a:rPr lang="en-US" sz="3400" kern="1200" dirty="0"/>
            <a:t> </a:t>
          </a:r>
          <a:r>
            <a:rPr lang="en-US" sz="3400" kern="1200" dirty="0" err="1"/>
            <a:t>antagningsbesked</a:t>
          </a:r>
          <a:br>
            <a:rPr lang="en-US" sz="3400" kern="1200" dirty="0"/>
          </a:br>
          <a:r>
            <a:rPr lang="en-US" sz="3400" kern="1200" dirty="0" err="1"/>
            <a:t>öppnar</a:t>
          </a:r>
          <a:r>
            <a:rPr lang="en-US" sz="3400" kern="1200" dirty="0"/>
            <a:t> v.27</a:t>
          </a:r>
        </a:p>
      </dsp:txBody>
      <dsp:txXfrm>
        <a:off x="0" y="93"/>
        <a:ext cx="3427001" cy="1798006"/>
      </dsp:txXfrm>
    </dsp:sp>
    <dsp:sp modelId="{7DC02D47-4067-4D07-ADA8-7B0A8ACA1C77}">
      <dsp:nvSpPr>
        <dsp:cNvPr id="0" name=""/>
        <dsp:cNvSpPr/>
      </dsp:nvSpPr>
      <dsp:spPr>
        <a:xfrm>
          <a:off x="0" y="1798099"/>
          <a:ext cx="34270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2D39A6-F8A2-4FB4-AF21-CE9164751F0D}">
      <dsp:nvSpPr>
        <dsp:cNvPr id="0" name=""/>
        <dsp:cNvSpPr/>
      </dsp:nvSpPr>
      <dsp:spPr>
        <a:xfrm>
          <a:off x="0" y="1798099"/>
          <a:ext cx="3423654" cy="404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/>
            <a:t>Logga</a:t>
          </a:r>
          <a:r>
            <a:rPr lang="en-US" sz="3400" b="1" kern="1200" dirty="0"/>
            <a:t> in och </a:t>
          </a:r>
          <a:r>
            <a:rPr lang="en-US" sz="3400" b="1" kern="1200" dirty="0" err="1"/>
            <a:t>svara</a:t>
          </a:r>
          <a:r>
            <a:rPr lang="en-US" sz="3400" b="1" kern="1200" dirty="0"/>
            <a:t> med </a:t>
          </a:r>
          <a:r>
            <a:rPr lang="en-US" sz="3400" b="1" kern="1200" dirty="0" err="1"/>
            <a:t>ditt</a:t>
          </a:r>
          <a:r>
            <a:rPr lang="en-US" sz="3400" b="1" kern="1200" dirty="0"/>
            <a:t> </a:t>
          </a:r>
          <a:r>
            <a:rPr lang="en-US" sz="3400" b="1" kern="1200" dirty="0" err="1"/>
            <a:t>användarnamn</a:t>
          </a:r>
          <a:r>
            <a:rPr lang="en-US" sz="3400" b="1" kern="1200" dirty="0"/>
            <a:t> ex. 090807-1234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/>
            <a:t>Samt</a:t>
          </a:r>
          <a:r>
            <a:rPr lang="en-US" sz="3400" b="1" kern="1200" dirty="0"/>
            <a:t> </a:t>
          </a:r>
          <a:r>
            <a:rPr lang="en-US" sz="3400" b="1" kern="1200" dirty="0" err="1"/>
            <a:t>koden</a:t>
          </a:r>
          <a:r>
            <a:rPr lang="en-US" sz="3400" b="1" kern="1200" dirty="0"/>
            <a:t> du </a:t>
          </a:r>
          <a:r>
            <a:rPr lang="en-US" sz="3400" b="1" kern="1200" dirty="0" err="1"/>
            <a:t>fick</a:t>
          </a:r>
          <a:r>
            <a:rPr lang="en-US" sz="3400" b="1" kern="1200" dirty="0"/>
            <a:t> av </a:t>
          </a:r>
          <a:r>
            <a:rPr lang="en-US" sz="3400" b="1" kern="1200" dirty="0" err="1"/>
            <a:t>mig</a:t>
          </a:r>
          <a:r>
            <a:rPr lang="en-US" sz="3400" b="1" kern="1200" dirty="0"/>
            <a:t>!</a:t>
          </a:r>
          <a:endParaRPr lang="en-US" sz="3400" kern="1200" dirty="0"/>
        </a:p>
      </dsp:txBody>
      <dsp:txXfrm>
        <a:off x="0" y="1798099"/>
        <a:ext cx="3423654" cy="404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2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8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7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63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3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6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B6FB23-0966-4B75-B770-561B6E67D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D99BCE-14B4-4778-B53D-A4DFB7C2D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0C547C-078C-484D-B1AB-3A8023C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A1449-7EDC-43BB-9087-CF1B64B9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9C5473-DE5E-4ED8-921A-E82EEA15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46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792C6-D913-4280-9FC8-A4114F56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35826C-38AD-4832-A845-0B0FEF55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A5098E-655D-4F23-AD83-9FFAC94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461723-8115-4A78-A0A0-F49D4E86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1CCC53-2D9E-434B-9631-E06506BE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35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2C400-F5E6-4C4E-B6CC-47251D40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3607B0-A3A1-46FC-BF02-1E67969AE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679B83-0101-47BA-9231-B0400283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D6FFF9-E788-477D-96E5-ABBBFD18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3D9FEA-18A8-483A-80F2-AE1115DF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38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A8CBBA-449A-4FC6-A0B5-AD546663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06D694-F5EA-47C0-9C6B-4AEB0CEBC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C000CC-26F7-4196-B103-F0EE7DED9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14BE3D-7A1C-4600-BEFB-A03C00A8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824A4F-5597-4680-B3D6-05CDD516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3B6FF4-0B45-4A49-AB83-7CD2DD09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029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7A8DEF-34F8-468B-A004-0C2BFA6E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9F4AD7-FE18-466C-9A69-EE12E0003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8B155F-A16E-4812-A875-7E9F9B748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20E727-3941-4335-AA3D-C37AA6B94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C292BF-6E18-443C-8A40-2F1889243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F901C82-9263-4443-BFEF-9007B6EF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29B147-340F-478D-A13A-526FBC66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17E9684-DD15-4DA7-801E-12B88376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161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9D2AD0-5C70-4F16-BA7C-1AE67DEB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EF71F2-3DF9-47CF-A123-B18C0B1C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C1EC6D0-94AE-4DB5-877B-3DBC2F82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7BE96E-A2D6-41DD-A739-FB096943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93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3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FBCD536-F629-4DAD-A1DF-1F6F39D4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C26EE84-3AA2-4888-ACAF-5A16C2A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76D981-9581-4949-840A-82CCD5C7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145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300EE-11C7-4211-AA8E-E609ACC3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8792D7-C026-49E6-8C99-3319D7B0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F97982-1B79-4F37-A86A-21821E050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50F8B4-ACAA-441E-B080-31DDB262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92311D-F5A4-46E3-994E-4878758C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9114AE2-725F-44B2-8C3F-AE717891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375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74AFE-D2A2-40EC-A527-0D8889DE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8B50FD1-A3E7-40B6-8502-A9D88A505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0BD210-EF03-4CC0-8B88-4E5B7BFD1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73B163-AA6E-4A1B-8962-185565FC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C9AD54-C2C0-4CC7-977E-5795D956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F4EAC8-57B4-4CD9-B7B9-1166B507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442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5C31A8-E43B-421F-BC7B-1324850B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0AF457-C19B-428B-9902-026C0F83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A9C70F-7027-46AC-9CCB-ED78EDC8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C92221-CE8D-4515-BB74-FBCEB59B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74E306-95B2-4552-9A0F-6BF26C84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148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04B9665-5E97-4810-AD71-0675D5FD9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F28F8DA-4588-4E62-8DF6-A3105960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55ACC-A15B-4EAF-AA0E-98660060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49E346-E6A9-42FE-80CE-0B29524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B25EC3-90A7-47BD-A92D-A29D4AE8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93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2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4B03CB4-3716-4125-B566-91DD5721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80E8B6-7281-422B-87DB-A88C3603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14F66F-E789-484F-889F-874971C26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6C2F-59DF-476A-BD66-55599D03D96F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C20D42-4E1C-46FE-BA5E-3CEB93AA2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ED200D-B898-4318-82EE-190C09FC6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AD553-6E88-4019-9260-93C96D895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72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blommor-sommaren-sommarblommor-86024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tea.enamnd.se/oversikt/overview/30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ymnasieantagningnord@lulea.se" TargetMode="External"/><Relationship Id="rId2" Type="http://schemas.openxmlformats.org/officeDocument/2006/relationships/hyperlink" Target="mailto:annika.malm@pitea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blommor-sommaren-sommarblommor-86024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yrkanten.dexter-ist.com/Lulea/Default.asp?page=auth/common/login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jalvservice.lulea.se/oversikt/overview/2221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ea.se/strombackaskolan" TargetMode="External"/><Relationship Id="rId2" Type="http://schemas.openxmlformats.org/officeDocument/2006/relationships/hyperlink" Target="https://www.pitea.se/press/Aktuellt/barn--unga---aktuellt/aktuellt/skolstart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blomma, utomhus, växt, full av färg&#10;&#10;Automatiskt genererad beskrivning">
            <a:extLst>
              <a:ext uri="{FF2B5EF4-FFF2-40B4-BE49-F238E27FC236}">
                <a16:creationId xmlns:a16="http://schemas.microsoft.com/office/drawing/2014/main" id="{F8F6A103-BC3A-43A1-3862-20605F802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68" b="78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743A14B-B185-9719-CA9E-72530A1531D8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Sommarinfo</a:t>
            </a:r>
            <a:r>
              <a:rPr lang="en-US" sz="8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03251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93109A-5221-A152-DE19-E3DEC1D7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Busskort på gymnasiet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D1FCE6-0CE6-9873-F7D9-725B8329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294" y="1260820"/>
            <a:ext cx="5036009" cy="377700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913EC9A-8BAB-B453-FED1-042C2C2BFA1D}"/>
              </a:ext>
            </a:extLst>
          </p:cNvPr>
          <p:cNvSpPr txBox="1"/>
          <p:nvPr/>
        </p:nvSpPr>
        <p:spPr>
          <a:xfrm>
            <a:off x="623260" y="1502688"/>
            <a:ext cx="60945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b="1" dirty="0"/>
              <a:t>I augusti ansöker du om skolskjuts</a:t>
            </a:r>
            <a:r>
              <a:rPr lang="sv-SE" sz="3600" b="1"/>
              <a:t>: </a:t>
            </a:r>
            <a:r>
              <a:rPr lang="sv-SE" sz="3600">
                <a:hlinkClick r:id="rId3"/>
              </a:rPr>
              <a:t>https</a:t>
            </a:r>
            <a:r>
              <a:rPr lang="sv-SE" sz="3600" dirty="0">
                <a:hlinkClick r:id="rId3"/>
              </a:rPr>
              <a:t>://pitea.enamnd.se/oversikt/overview/3002</a:t>
            </a:r>
            <a:r>
              <a:rPr lang="sv-SE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b="1" dirty="0"/>
              <a:t>SPARA DITT GAMLA BUSSKORT FRÅN ÅK 9!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716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35703-BE12-428C-BD75-371252D8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0" dirty="0"/>
              <a:t>Behöver du hjälp i sommar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B1A3AA-9FE2-408A-B7CB-AB98C277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8164"/>
          </a:xfrm>
        </p:spPr>
        <p:txBody>
          <a:bodyPr>
            <a:normAutofit/>
          </a:bodyPr>
          <a:lstStyle/>
          <a:p>
            <a:r>
              <a:rPr lang="sv-SE" b="1" dirty="0"/>
              <a:t>Jag jobbar DAGTID 08.00-16.30 t o m torsdag 3:e juli (vecka 27) om du behöver hjälp finns jag på Teams, mail </a:t>
            </a:r>
            <a:r>
              <a:rPr lang="sv-SE" b="1" dirty="0">
                <a:hlinkClick r:id="rId2"/>
              </a:rPr>
              <a:t>annika.malm@pitea.se</a:t>
            </a:r>
            <a:r>
              <a:rPr lang="sv-SE" b="1" dirty="0"/>
              <a:t>  eller tfn 0911-696679</a:t>
            </a:r>
          </a:p>
          <a:p>
            <a:r>
              <a:rPr lang="sv-SE" b="1" dirty="0"/>
              <a:t>Behöver du hjälp under min semester vänder du dig till:</a:t>
            </a:r>
          </a:p>
          <a:p>
            <a:pPr marL="0" indent="0">
              <a:buNone/>
            </a:pPr>
            <a:r>
              <a:rPr lang="sv-SE" b="1" dirty="0"/>
              <a:t>Gymnasieantagningen i Luleå</a:t>
            </a:r>
            <a:r>
              <a:rPr lang="sv-SE" dirty="0"/>
              <a:t> </a:t>
            </a:r>
            <a:r>
              <a:rPr lang="sv-SE" b="1" dirty="0"/>
              <a:t>0920-453696</a:t>
            </a:r>
            <a:r>
              <a:rPr lang="sv-SE" dirty="0"/>
              <a:t> eller </a:t>
            </a:r>
            <a:r>
              <a:rPr lang="sv-SE" dirty="0">
                <a:hlinkClick r:id="rId3"/>
              </a:rPr>
              <a:t>gymnasieantagningnord@lulea.se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(Frågor om själva ansökan, koder för webben osv.) </a:t>
            </a:r>
          </a:p>
          <a:p>
            <a:pPr marL="0" indent="0">
              <a:buNone/>
            </a:pPr>
            <a:r>
              <a:rPr lang="sv-SE" dirty="0"/>
              <a:t>Många frågor kan man också få svar på via webb: -FAQ funktion och information som finns under Bra att veta.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12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lomma, utomhus, växt, full av färg&#10;&#10;Automatiskt genererad beskrivning">
            <a:extLst>
              <a:ext uri="{FF2B5EF4-FFF2-40B4-BE49-F238E27FC236}">
                <a16:creationId xmlns:a16="http://schemas.microsoft.com/office/drawing/2014/main" id="{F8F6A103-BC3A-43A1-3862-20605F802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68" b="78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743A14B-B185-9719-CA9E-72530A1531D8}"/>
              </a:ext>
            </a:extLst>
          </p:cNvPr>
          <p:cNvSpPr txBox="1"/>
          <p:nvPr/>
        </p:nvSpPr>
        <p:spPr>
          <a:xfrm>
            <a:off x="404552" y="1341120"/>
            <a:ext cx="11299767" cy="5039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Annika </a:t>
            </a:r>
            <a:r>
              <a:rPr lang="en-US" sz="6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jobbar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DAGTID 08.00-16.30 tom </a:t>
            </a:r>
            <a:r>
              <a:rPr lang="en-US" sz="6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torsdag</a:t>
            </a: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3/7 INTE KVÄLL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RESPEKTERA!!!</a:t>
            </a:r>
          </a:p>
        </p:txBody>
      </p:sp>
    </p:spTree>
    <p:extLst>
      <p:ext uri="{BB962C8B-B14F-4D97-AF65-F5344CB8AC3E}">
        <p14:creationId xmlns:p14="http://schemas.microsoft.com/office/powerpoint/2010/main" val="53595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0E6D36F-21A4-47B3-99E2-F6C50266F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1" b="7437"/>
          <a:stretch/>
        </p:blipFill>
        <p:spPr>
          <a:xfrm>
            <a:off x="5585463" y="661917"/>
            <a:ext cx="5875128" cy="5144524"/>
          </a:xfrm>
          <a:prstGeom prst="rect">
            <a:avLst/>
          </a:prstGeom>
        </p:spPr>
      </p:pic>
      <p:graphicFrame>
        <p:nvGraphicFramePr>
          <p:cNvPr id="5" name="textruta 2">
            <a:extLst>
              <a:ext uri="{FF2B5EF4-FFF2-40B4-BE49-F238E27FC236}">
                <a16:creationId xmlns:a16="http://schemas.microsoft.com/office/drawing/2014/main" id="{B58F2666-7718-4334-BD73-8BC1DE302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030344"/>
              </p:ext>
            </p:extLst>
          </p:nvPr>
        </p:nvGraphicFramePr>
        <p:xfrm>
          <a:off x="862366" y="616813"/>
          <a:ext cx="3427001" cy="584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FE29C1E8-B4DD-4D35-84F4-82F68755346C}"/>
              </a:ext>
            </a:extLst>
          </p:cNvPr>
          <p:cNvSpPr txBox="1"/>
          <p:nvPr/>
        </p:nvSpPr>
        <p:spPr>
          <a:xfrm>
            <a:off x="444088" y="5964188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200" dirty="0">
                <a:hlinkClick r:id="rId8"/>
              </a:rPr>
              <a:t>https://fyrkanten.dexter-ist.com/Lulea/Default.asp?page=auth/common/login</a:t>
            </a:r>
            <a:endParaRPr lang="en-US" sz="1200" dirty="0"/>
          </a:p>
        </p:txBody>
      </p:sp>
      <p:sp>
        <p:nvSpPr>
          <p:cNvPr id="3" name="Pil: nedåt 2">
            <a:extLst>
              <a:ext uri="{FF2B5EF4-FFF2-40B4-BE49-F238E27FC236}">
                <a16:creationId xmlns:a16="http://schemas.microsoft.com/office/drawing/2014/main" id="{B234686C-4E9D-460B-BC84-D1FE35E94381}"/>
              </a:ext>
            </a:extLst>
          </p:cNvPr>
          <p:cNvSpPr/>
          <p:nvPr/>
        </p:nvSpPr>
        <p:spPr>
          <a:xfrm>
            <a:off x="3668834" y="5331174"/>
            <a:ext cx="154225" cy="41244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04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DC78E6A-94D8-4081-82E7-246C24D0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</a:rPr>
              <a:t>Glömt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lösenord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sommar</a:t>
            </a:r>
            <a:r>
              <a:rPr lang="en-US" sz="2600" dirty="0">
                <a:solidFill>
                  <a:srgbClr val="FFFFFF"/>
                </a:solidFill>
              </a:rPr>
              <a:t>!!! </a:t>
            </a:r>
          </a:p>
        </p:txBody>
      </p:sp>
      <p:pic>
        <p:nvPicPr>
          <p:cNvPr id="3" name="Platshållare för innehåll 6">
            <a:extLst>
              <a:ext uri="{FF2B5EF4-FFF2-40B4-BE49-F238E27FC236}">
                <a16:creationId xmlns:a16="http://schemas.microsoft.com/office/drawing/2014/main" id="{AEC00DF8-F2EF-487B-8994-8B05205A0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41"/>
          <a:stretch/>
        </p:blipFill>
        <p:spPr>
          <a:xfrm>
            <a:off x="4038600" y="422893"/>
            <a:ext cx="7689574" cy="502609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72FCD42-0E2D-4A24-910F-E2B95F00710E}"/>
              </a:ext>
            </a:extLst>
          </p:cNvPr>
          <p:cNvSpPr txBox="1"/>
          <p:nvPr/>
        </p:nvSpPr>
        <p:spPr>
          <a:xfrm>
            <a:off x="4327397" y="5675452"/>
            <a:ext cx="6234341" cy="101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du ”tappat” din kod i sommar kan du kontakta mig 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Annika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jag jobbar t o m  </a:t>
            </a: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sdag 3:e juli (vecka 27).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nnars kan du begära ett nytt via Dexter under fliken: ”Glömt lösenord” Då kommer det till mailen du la in när du gjorde din ansökan i Januari.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sista hand ringer du 0920- 453000 (Antagningskansliet).</a:t>
            </a:r>
          </a:p>
        </p:txBody>
      </p:sp>
      <p:sp>
        <p:nvSpPr>
          <p:cNvPr id="5" name="Pil: nedåt 4">
            <a:extLst>
              <a:ext uri="{FF2B5EF4-FFF2-40B4-BE49-F238E27FC236}">
                <a16:creationId xmlns:a16="http://schemas.microsoft.com/office/drawing/2014/main" id="{417E7DEF-50A0-4AD6-BA7E-6F9D26A26F7E}"/>
              </a:ext>
            </a:extLst>
          </p:cNvPr>
          <p:cNvSpPr/>
          <p:nvPr/>
        </p:nvSpPr>
        <p:spPr>
          <a:xfrm rot="18349289">
            <a:off x="2881412" y="4217018"/>
            <a:ext cx="813816" cy="20673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87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174A6C01-B919-FDCA-1E90-7C2BFB303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1124078"/>
            <a:ext cx="9173823" cy="46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4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E74E95E-B343-4499-56AC-4F6028628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360" y="395504"/>
            <a:ext cx="5457280" cy="4133088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863016F-60C1-E634-7F51-99F64B8F3CDC}"/>
              </a:ext>
            </a:extLst>
          </p:cNvPr>
          <p:cNvSpPr txBox="1"/>
          <p:nvPr/>
        </p:nvSpPr>
        <p:spPr>
          <a:xfrm>
            <a:off x="1568742" y="4863678"/>
            <a:ext cx="82778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Här är det VIKTIGT att man VERKLIGEN VET om man vill ha en högre plats eller inte!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Tackar du JA till erbjuden plats och vill stå kvar som reserv till högre val.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Då kommer du direkt in på högre val om det blir en ledig plats.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 har alltså inte kvar den lägre platsen du tackat JA till. Tackar du NEJ till ditt högre val har du ingen plats kvar.</a:t>
            </a:r>
          </a:p>
        </p:txBody>
      </p:sp>
    </p:spTree>
    <p:extLst>
      <p:ext uri="{BB962C8B-B14F-4D97-AF65-F5344CB8AC3E}">
        <p14:creationId xmlns:p14="http://schemas.microsoft.com/office/powerpoint/2010/main" val="416730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E81ECD-9813-C90C-F48C-0418D119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9" y="618712"/>
            <a:ext cx="11813498" cy="90873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3DEA1C8-CF38-4933-8452-52431A00788B}"/>
              </a:ext>
            </a:extLst>
          </p:cNvPr>
          <p:cNvSpPr txBox="1"/>
          <p:nvPr/>
        </p:nvSpPr>
        <p:spPr>
          <a:xfrm>
            <a:off x="1684437" y="2545545"/>
            <a:ext cx="87766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22 - 24 juli 	1: a maskinella reservantagningen (Slutligt antagna)</a:t>
            </a:r>
          </a:p>
          <a:p>
            <a:endParaRPr lang="sv-SE" i="1" dirty="0"/>
          </a:p>
          <a:p>
            <a:r>
              <a:rPr lang="sv-SE" dirty="0"/>
              <a:t>28 juli – 31 juli 	2: a maskinella reservantagningen (Slutligt antagna)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0000"/>
                </a:solidFill>
                <a:latin typeface="Century Gothic"/>
              </a:rPr>
              <a:t>4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aug- 1</a:t>
            </a:r>
            <a:r>
              <a:rPr lang="sv-SE" dirty="0">
                <a:solidFill>
                  <a:srgbClr val="000000"/>
                </a:solidFill>
                <a:latin typeface="Century Gothic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sept</a:t>
            </a:r>
            <a:r>
              <a:rPr lang="sv-SE" dirty="0">
                <a:solidFill>
                  <a:srgbClr val="000000"/>
                </a:solidFill>
                <a:latin typeface="Century Gothic"/>
              </a:rPr>
              <a:t>	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Manuell reservantagning via kansliet (Inkl. grupp 3-”sena”)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0000"/>
                </a:solidFill>
                <a:latin typeface="Century Gothic"/>
              </a:rPr>
              <a:t>		Du får samtal eller sms:ar antagningen.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0920-430000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47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DA361-E0CA-946A-E777-86AF1D21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Går det att göra omval under sommaren?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91BE7EF-966A-DC65-3D8C-1BC1A4641885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dirty="0">
                <a:hlinkClick r:id="rId2"/>
              </a:rPr>
              <a:t>Reservplatsansökan till gymnasieskolorna årskurs 1 i Gymnasieantagning Nords område - Luleå (lulea.se)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1302B-423A-3CE6-9B89-5FDE213F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vet jag uppropstid torsdag 21:a augusti?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0C492-6624-440A-CE37-1B3798637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>
              <a:hlinkClick r:id="rId2"/>
            </a:endParaRPr>
          </a:p>
          <a:p>
            <a:pPr marL="0" indent="0">
              <a:buNone/>
            </a:pPr>
            <a:r>
              <a:rPr lang="sv-SE" dirty="0">
                <a:hlinkClick r:id="rId2"/>
              </a:rPr>
              <a:t>I antagningsbeskedet (på </a:t>
            </a:r>
            <a:r>
              <a:rPr lang="sv-SE" dirty="0" err="1">
                <a:hlinkClick r:id="rId2"/>
              </a:rPr>
              <a:t>dexter</a:t>
            </a:r>
            <a:r>
              <a:rPr lang="sv-SE" dirty="0">
                <a:hlinkClick r:id="rId2"/>
              </a:rPr>
              <a:t>) när du är inloggad</a:t>
            </a:r>
          </a:p>
          <a:p>
            <a:pPr marL="0" indent="0">
              <a:buNone/>
            </a:pPr>
            <a:endParaRPr lang="sv-SE" dirty="0">
              <a:hlinkClick r:id="rId2"/>
            </a:endParaRPr>
          </a:p>
          <a:p>
            <a:pPr marL="0" indent="0">
              <a:buNone/>
            </a:pPr>
            <a:r>
              <a:rPr lang="sv-SE" dirty="0" err="1"/>
              <a:t>Strömbackas</a:t>
            </a:r>
            <a:r>
              <a:rPr lang="sv-SE" dirty="0"/>
              <a:t> hemsida: </a:t>
            </a:r>
            <a:r>
              <a:rPr lang="sv-SE" dirty="0">
                <a:hlinkClick r:id="rId3"/>
              </a:rPr>
              <a:t>www.pitea.se/strombackaskolan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07241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8"/>
      </a:lt2>
      <a:accent1>
        <a:srgbClr val="E12F2F"/>
      </a:accent1>
      <a:accent2>
        <a:srgbClr val="CF671D"/>
      </a:accent2>
      <a:accent3>
        <a:srgbClr val="BAA127"/>
      </a:accent3>
      <a:accent4>
        <a:srgbClr val="8BB119"/>
      </a:accent4>
      <a:accent5>
        <a:srgbClr val="57B826"/>
      </a:accent5>
      <a:accent6>
        <a:srgbClr val="1ABB27"/>
      </a:accent6>
      <a:hlink>
        <a:srgbClr val="30919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D3822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B3EFD0E2461845B98A95A572012E22" ma:contentTypeVersion="10" ma:contentTypeDescription="Skapa ett nytt dokument." ma:contentTypeScope="" ma:versionID="25cec2b8e0f235922a4c4db0d217bab2">
  <xsd:schema xmlns:xsd="http://www.w3.org/2001/XMLSchema" xmlns:xs="http://www.w3.org/2001/XMLSchema" xmlns:p="http://schemas.microsoft.com/office/2006/metadata/properties" xmlns:ns3="a08d3dff-106a-41ab-b8ee-a3bf306ea740" xmlns:ns4="5f7d0027-8b45-409f-b12a-65de1f6b2c5f" targetNamespace="http://schemas.microsoft.com/office/2006/metadata/properties" ma:root="true" ma:fieldsID="c64cadec4e56af3451db6d5def5377d5" ns3:_="" ns4:_="">
    <xsd:import namespace="a08d3dff-106a-41ab-b8ee-a3bf306ea740"/>
    <xsd:import namespace="5f7d0027-8b45-409f-b12a-65de1f6b2c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d3dff-106a-41ab-b8ee-a3bf306ea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d0027-8b45-409f-b12a-65de1f6b2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CEB26-B52F-4C85-884C-081CB02843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AD846D-577B-44FD-A206-572DCE2ED82C}">
  <ds:schemaRefs>
    <ds:schemaRef ds:uri="http://www.w3.org/XML/1998/namespace"/>
    <ds:schemaRef ds:uri="http://purl.org/dc/dcmitype/"/>
    <ds:schemaRef ds:uri="http://purl.org/dc/elements/1.1/"/>
    <ds:schemaRef ds:uri="5f7d0027-8b45-409f-b12a-65de1f6b2c5f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08d3dff-106a-41ab-b8ee-a3bf306ea740"/>
  </ds:schemaRefs>
</ds:datastoreItem>
</file>

<file path=customXml/itemProps3.xml><?xml version="1.0" encoding="utf-8"?>
<ds:datastoreItem xmlns:ds="http://schemas.openxmlformats.org/officeDocument/2006/customXml" ds:itemID="{4182FA69-58CC-4924-A4B5-258137DA9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d3dff-106a-41ab-b8ee-a3bf306ea740"/>
    <ds:schemaRef ds:uri="5f7d0027-8b45-409f-b12a-65de1f6b2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446</Words>
  <Application>Microsoft Office PowerPoint</Application>
  <PresentationFormat>Bredbild</PresentationFormat>
  <Paragraphs>40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Century Gothic</vt:lpstr>
      <vt:lpstr>Elephant</vt:lpstr>
      <vt:lpstr>BrushVTI</vt:lpstr>
      <vt:lpstr>AccentBoxVTI</vt:lpstr>
      <vt:lpstr>Office-tema</vt:lpstr>
      <vt:lpstr>PowerPoint-presentation</vt:lpstr>
      <vt:lpstr>PowerPoint-presentation</vt:lpstr>
      <vt:lpstr>PowerPoint-presentation</vt:lpstr>
      <vt:lpstr>Glömt lösenord i sommar!!! </vt:lpstr>
      <vt:lpstr>PowerPoint-presentation</vt:lpstr>
      <vt:lpstr>PowerPoint-presentation</vt:lpstr>
      <vt:lpstr>PowerPoint-presentation</vt:lpstr>
      <vt:lpstr>Går det att göra omval under sommaren? </vt:lpstr>
      <vt:lpstr>Hur vet jag uppropstid torsdag 21:a augusti?</vt:lpstr>
      <vt:lpstr>Busskort på gymnasiet</vt:lpstr>
      <vt:lpstr>Behöver du hjälp i sommar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Sommarinfo 2020</dc:title>
  <dc:creator>Ingela Svensson</dc:creator>
  <cp:lastModifiedBy>Annika Malm</cp:lastModifiedBy>
  <cp:revision>13</cp:revision>
  <dcterms:created xsi:type="dcterms:W3CDTF">2020-05-12T12:13:02Z</dcterms:created>
  <dcterms:modified xsi:type="dcterms:W3CDTF">2025-06-03T13:10:53Z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0x010100D5B3EFD0E2461845B98A95A572012E22</vt:lpwstr>
  </property>
</Properties>
</file>